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howGuides="1">
      <p:cViewPr varScale="1">
        <p:scale>
          <a:sx n="108" d="100"/>
          <a:sy n="108" d="100"/>
        </p:scale>
        <p:origin x="240" y="4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18-04-24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001F6FA-DA04-51B3-8B94-2EFF53241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2505694"/>
            <a:ext cx="9370773" cy="2765550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2921330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044852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BC7EBAE-9D7B-8300-FDEA-5FE29118086C}"/>
              </a:ext>
            </a:extLst>
          </p:cNvPr>
          <p:cNvSpPr txBox="1"/>
          <p:nvPr/>
        </p:nvSpPr>
        <p:spPr>
          <a:xfrm>
            <a:off x="510639" y="427512"/>
            <a:ext cx="6863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rgbClr val="D00120"/>
                </a:solidFill>
                <a:latin typeface="Montserrat" pitchFamily="2" charset="77"/>
              </a:rPr>
              <a:t>Escriba su título aquí</a:t>
            </a:r>
          </a:p>
        </p:txBody>
      </p:sp>
    </p:spTree>
    <p:extLst>
      <p:ext uri="{BB962C8B-B14F-4D97-AF65-F5344CB8AC3E}">
        <p14:creationId xmlns:p14="http://schemas.microsoft.com/office/powerpoint/2010/main" val="199570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287FE5F-FBB7-75E3-67E8-E78CA5ECAAFF}"/>
              </a:ext>
            </a:extLst>
          </p:cNvPr>
          <p:cNvSpPr txBox="1"/>
          <p:nvPr/>
        </p:nvSpPr>
        <p:spPr>
          <a:xfrm>
            <a:off x="510639" y="427512"/>
            <a:ext cx="6863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rgbClr val="646363"/>
                </a:solidFill>
                <a:latin typeface="Montserrat" pitchFamily="2" charset="77"/>
              </a:rPr>
              <a:t>Escriba su título aquí</a:t>
            </a:r>
          </a:p>
        </p:txBody>
      </p:sp>
    </p:spTree>
    <p:extLst>
      <p:ext uri="{BB962C8B-B14F-4D97-AF65-F5344CB8AC3E}">
        <p14:creationId xmlns:p14="http://schemas.microsoft.com/office/powerpoint/2010/main" val="389902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</Words>
  <Application>Microsoft Macintosh PowerPoint</Application>
  <PresentationFormat>Panorámica</PresentationFormat>
  <Paragraphs>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3</cp:revision>
  <dcterms:created xsi:type="dcterms:W3CDTF">2022-09-01T16:31:15Z</dcterms:created>
  <dcterms:modified xsi:type="dcterms:W3CDTF">2024-04-18T22:03:57Z</dcterms:modified>
</cp:coreProperties>
</file>