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22-05-25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F6FD9355-A04F-25B7-7E05-271C32304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24196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73348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51419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2025-05-22T19:29:17Z</dcterms:modified>
</cp:coreProperties>
</file>