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F3C4CF3-4262-00BA-F4E7-FDFD814A3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2025-05-20T22:54:07Z</dcterms:modified>
</cp:coreProperties>
</file>