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182832C-35C8-D4B4-3978-6AA0D3ECC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2025-05-20T22:57:35Z</dcterms:modified>
</cp:coreProperties>
</file>