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363"/>
    <a:srgbClr val="D00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726"/>
  </p:normalViewPr>
  <p:slideViewPr>
    <p:cSldViewPr snapToGrid="0" showGuides="1">
      <p:cViewPr varScale="1">
        <p:scale>
          <a:sx n="108" d="100"/>
          <a:sy n="108" d="100"/>
        </p:scale>
        <p:origin x="240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B578-16F5-D440-8071-35EDB23FF6AF}" type="datetimeFigureOut">
              <a:rPr lang="es-CL" smtClean="0"/>
              <a:t>20-05-25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EA635-EEA8-0C49-9DCB-C9E10EC5BB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6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EA635-EEA8-0C49-9DCB-C9E10EC5BB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8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817" y="365125"/>
            <a:ext cx="11396869" cy="1325563"/>
          </a:xfrm>
        </p:spPr>
        <p:txBody>
          <a:bodyPr/>
          <a:lstStyle/>
          <a:p>
            <a:r>
              <a:rPr lang="es-ES" dirty="0"/>
              <a:t>Escriba su título aquí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825625"/>
            <a:ext cx="11396869" cy="385955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0360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365125"/>
            <a:ext cx="11386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0818" y="1825625"/>
            <a:ext cx="11386930" cy="3799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27269"/>
            <a:ext cx="4114800" cy="544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s-CL" dirty="0"/>
              <a:t>Pie de página</a:t>
            </a:r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D00120"/>
          </a:solidFill>
          <a:latin typeface="Montserrat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6B8DFA6D-A87B-F682-7C34-5577376DE3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8C5066D-41F0-0CBE-45EC-F1C6832DFA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936" y="3063834"/>
            <a:ext cx="9370773" cy="2398815"/>
          </a:xfrm>
          <a:prstGeom prst="rect">
            <a:avLst/>
          </a:prstGeom>
          <a:effectLst>
            <a:outerShdw blurRad="128605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D3CFE87-E0EE-AE65-9F6C-F81C0FFDE9FF}"/>
              </a:ext>
            </a:extLst>
          </p:cNvPr>
          <p:cNvSpPr txBox="1"/>
          <p:nvPr/>
        </p:nvSpPr>
        <p:spPr>
          <a:xfrm>
            <a:off x="2113808" y="3555355"/>
            <a:ext cx="8621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>
                <a:solidFill>
                  <a:srgbClr val="D00120"/>
                </a:solidFill>
                <a:latin typeface="Montserrat" pitchFamily="2" charset="77"/>
              </a:rPr>
              <a:t>Título de la presentación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06CACA4-7572-F91A-8DC7-8040BA6912D1}"/>
              </a:ext>
            </a:extLst>
          </p:cNvPr>
          <p:cNvSpPr txBox="1"/>
          <p:nvPr/>
        </p:nvSpPr>
        <p:spPr>
          <a:xfrm>
            <a:off x="2113808" y="4336060"/>
            <a:ext cx="6863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Nombre expositor</a:t>
            </a:r>
          </a:p>
          <a:p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Cargo</a:t>
            </a:r>
          </a:p>
        </p:txBody>
      </p:sp>
    </p:spTree>
    <p:extLst>
      <p:ext uri="{BB962C8B-B14F-4D97-AF65-F5344CB8AC3E}">
        <p14:creationId xmlns:p14="http://schemas.microsoft.com/office/powerpoint/2010/main" val="69986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A64AD-2831-4D68-0D31-935B88DC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2C88F0-DC86-B33D-C8D9-D2FBBC2F2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238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3BBFC-FB09-460A-16CA-5D9A08EB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6264C3-FCD9-3996-4E4C-1507485DB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81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</Words>
  <Application>Microsoft Macintosh PowerPoint</Application>
  <PresentationFormat>Panorámica</PresentationFormat>
  <Paragraphs>4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</vt:lpstr>
      <vt:lpstr>Arial</vt:lpstr>
      <vt:lpstr>Montserrat</vt:lpstr>
      <vt:lpstr>Montserrat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Llanküray Francisca Paola Risso Sepúlveda</cp:lastModifiedBy>
  <cp:revision>8</cp:revision>
  <dcterms:created xsi:type="dcterms:W3CDTF">2022-09-01T16:31:15Z</dcterms:created>
  <dcterms:modified xsi:type="dcterms:W3CDTF">2025-05-20T23:01:06Z</dcterms:modified>
</cp:coreProperties>
</file>