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06037F6-0C4E-0525-C4E7-2891FEAB2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2025-05-20T23:07:16Z</dcterms:modified>
</cp:coreProperties>
</file>