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20-05-25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52119AEA-14E1-DA18-6D1E-43E129248D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06383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55535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33606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8</cp:revision>
  <dcterms:created xsi:type="dcterms:W3CDTF">2022-09-01T16:31:15Z</dcterms:created>
  <dcterms:modified xsi:type="dcterms:W3CDTF">2025-05-20T23:10:56Z</dcterms:modified>
</cp:coreProperties>
</file>