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3A160CB-2511-083D-29E3-749DB16DF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2025-05-20T23:16:28Z</dcterms:modified>
</cp:coreProperties>
</file>