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20-05-25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9758B27D-BC66-2D1B-BDA5-ED0826FB8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06383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55535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33606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8</cp:revision>
  <dcterms:created xsi:type="dcterms:W3CDTF">2022-09-01T16:31:15Z</dcterms:created>
  <dcterms:modified xsi:type="dcterms:W3CDTF">2025-05-20T23:22:09Z</dcterms:modified>
</cp:coreProperties>
</file>