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5B631F6-1364-BAEF-4756-17D660B15C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2025-05-20T23:24:58Z</dcterms:modified>
</cp:coreProperties>
</file>