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04E957D2-EF34-1BF2-A5A6-B115BB919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253839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745360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526065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2025-05-20T23:28:37Z</dcterms:modified>
</cp:coreProperties>
</file>