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2" r:id="rId4"/>
    <p:sldId id="259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363"/>
    <a:srgbClr val="D00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/>
    <p:restoredTop sz="94726"/>
  </p:normalViewPr>
  <p:slideViewPr>
    <p:cSldViewPr snapToGrid="0" showGuides="1">
      <p:cViewPr varScale="1">
        <p:scale>
          <a:sx n="108" d="100"/>
          <a:sy n="108" d="100"/>
        </p:scale>
        <p:origin x="240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CB578-16F5-D440-8071-35EDB23FF6AF}" type="datetimeFigureOut">
              <a:rPr lang="es-CL" smtClean="0"/>
              <a:t>16-05-25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EA635-EEA8-0C49-9DCB-C9E10EC5BB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062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EA635-EEA8-0C49-9DCB-C9E10EC5BB55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582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17AE7-1C01-29D1-CBE0-6948AA68F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1C5A69-045D-8A64-53B0-B1EEAB1C1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043C8-E868-DFBC-4E47-3A97F4C9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9093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DAAD2-2628-3F49-68D2-89268B31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FF6B71-2277-80ED-C8B6-7768A9789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F480FF-BB83-61FC-29A8-9C9D69E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405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70EA91-B75F-DA84-11DB-B836107FD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CD2D49-6B7E-8420-3CCF-9BD2BF49D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FEB36-FD8B-A0EF-8AE4-47A3BCC6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219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29FA8-645B-C1FC-F7DE-39B32B789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7" y="365125"/>
            <a:ext cx="11396869" cy="1325563"/>
          </a:xfrm>
        </p:spPr>
        <p:txBody>
          <a:bodyPr/>
          <a:lstStyle/>
          <a:p>
            <a:r>
              <a:rPr lang="es-ES" dirty="0"/>
              <a:t>Escriba su título aquí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2266D-507F-434B-85B3-6FF6E0439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825625"/>
            <a:ext cx="11396869" cy="385955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62D655-4175-69C7-36D7-85AC3964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24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E5FA9-F8F8-8DFE-C969-D1EEEE0F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335ABD-2E86-C499-5A70-C979E57AD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3608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CEADF9-3D82-74F5-7D34-C00AA08F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15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8FE8E-DFB4-EC3A-2787-37267C56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0CEDA6-74F5-E400-4CB8-2AC2A4B57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303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380221-B01D-DF89-CD52-8FFE83B29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303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F59ABC-661D-68A7-3F21-20F2D872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816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54D3C-56CD-F2EC-D624-B834FB4C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620192-6865-FFC9-A64A-82126316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74BBAC-9B1C-7FF3-1164-D8E05FCF2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210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8ABF10-0B76-C7B6-F452-60497388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DF206B-F948-AB8D-0188-096B2BA3B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210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81180-FD2D-83F7-E295-2B99BC9D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354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FC35D-D334-A6DE-D967-064A223D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B8C959-E88A-7B4C-E48B-028E0CD2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246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EFC61F-9D1B-86A3-2444-1B5B0BEB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146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1F089-1EFE-3F3D-72FD-2AF9F1D2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86B97A-5222-2200-3782-EB1D45BE7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018C33-0563-6BBC-215B-988D06EDB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0ADA80-91D3-A8A8-A849-D7B796CB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330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77CAE-4F7C-BFDE-1F65-D5109D7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5AD70D-BBA8-F4E2-EC28-ED28C61C5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7D8F6B-B43F-6789-D782-3CECCCCA5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5B67E5-B14B-280C-553B-F584C43A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112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985DE8-9CBB-417A-E847-F80316D4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8" y="365125"/>
            <a:ext cx="113869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51322B-92BC-972C-6735-513C1399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818" y="1825625"/>
            <a:ext cx="11386930" cy="379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766946-1E5A-DDA8-07F4-ED85B3D0F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27269"/>
            <a:ext cx="4114800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CL" dirty="0"/>
              <a:t>Pie de página</a:t>
            </a:r>
          </a:p>
        </p:txBody>
      </p:sp>
    </p:spTree>
    <p:extLst>
      <p:ext uri="{BB962C8B-B14F-4D97-AF65-F5344CB8AC3E}">
        <p14:creationId xmlns:p14="http://schemas.microsoft.com/office/powerpoint/2010/main" val="326768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D00120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FE9B7DA-20BE-6A49-C98A-211E4FA20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008652A-EF99-D8BF-5C8A-D92459D0C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C5066D-41F0-0CBE-45EC-F1C6832DF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936" y="3063834"/>
            <a:ext cx="9370773" cy="2398815"/>
          </a:xfrm>
          <a:prstGeom prst="rect">
            <a:avLst/>
          </a:prstGeom>
          <a:effectLst>
            <a:outerShdw blurRad="128605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3CFE87-E0EE-AE65-9F6C-F81C0FFDE9FF}"/>
              </a:ext>
            </a:extLst>
          </p:cNvPr>
          <p:cNvSpPr txBox="1"/>
          <p:nvPr/>
        </p:nvSpPr>
        <p:spPr>
          <a:xfrm>
            <a:off x="2113808" y="3555355"/>
            <a:ext cx="862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D00120"/>
                </a:solidFill>
                <a:latin typeface="Montserrat" pitchFamily="2" charset="77"/>
              </a:rPr>
              <a:t>Título de la presentación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6CACA4-7572-F91A-8DC7-8040BA6912D1}"/>
              </a:ext>
            </a:extLst>
          </p:cNvPr>
          <p:cNvSpPr txBox="1"/>
          <p:nvPr/>
        </p:nvSpPr>
        <p:spPr>
          <a:xfrm>
            <a:off x="2113808" y="4336060"/>
            <a:ext cx="6863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Nombre expositor</a:t>
            </a:r>
          </a:p>
          <a:p>
            <a:r>
              <a:rPr lang="es-C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Cargo</a:t>
            </a:r>
          </a:p>
        </p:txBody>
      </p:sp>
    </p:spTree>
    <p:extLst>
      <p:ext uri="{BB962C8B-B14F-4D97-AF65-F5344CB8AC3E}">
        <p14:creationId xmlns:p14="http://schemas.microsoft.com/office/powerpoint/2010/main" val="69986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DA64AD-2831-4D68-0D31-935B88DC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2C88F0-DC86-B33D-C8D9-D2FBBC2F2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9238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3BBFC-FB09-460A-16CA-5D9A08EB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6264C3-FCD9-3996-4E4C-1507485DB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081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795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8</Words>
  <Application>Microsoft Macintosh PowerPoint</Application>
  <PresentationFormat>Panorámica</PresentationFormat>
  <Paragraphs>4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Aptos</vt:lpstr>
      <vt:lpstr>Arial</vt:lpstr>
      <vt:lpstr>Montserrat</vt:lpstr>
      <vt:lpstr>Montserrat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Bravo Lira</dc:creator>
  <cp:lastModifiedBy>Llanküray Francisca Paola Risso Sepúlveda</cp:lastModifiedBy>
  <cp:revision>9</cp:revision>
  <dcterms:created xsi:type="dcterms:W3CDTF">2022-09-01T16:31:15Z</dcterms:created>
  <dcterms:modified xsi:type="dcterms:W3CDTF">2025-05-16T14:03:43Z</dcterms:modified>
</cp:coreProperties>
</file>