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/>
    <p:restoredTop sz="94726"/>
  </p:normalViewPr>
  <p:slideViewPr>
    <p:cSldViewPr snapToGrid="0" showGuides="1">
      <p:cViewPr varScale="1">
        <p:scale>
          <a:sx n="108" d="100"/>
          <a:sy n="108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16-05-25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904E92A-A2B5-30F3-190C-0C4EF5E3A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FE435E-D27C-4599-8ADA-0660C2775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36" y="3063834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555355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336060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9</cp:revision>
  <dcterms:created xsi:type="dcterms:W3CDTF">2022-09-01T16:31:15Z</dcterms:created>
  <dcterms:modified xsi:type="dcterms:W3CDTF">2025-05-16T14:21:22Z</dcterms:modified>
</cp:coreProperties>
</file>