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773FA7-8078-EE1E-6E0F-5199BA0D8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51748C-04BF-CCB0-ED79-256F620C4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8</cp:revision>
  <dcterms:created xsi:type="dcterms:W3CDTF">2022-09-01T16:31:15Z</dcterms:created>
  <dcterms:modified xsi:type="dcterms:W3CDTF">2025-05-16T14:26:47Z</dcterms:modified>
</cp:coreProperties>
</file>