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/>
    <p:restoredTop sz="94726"/>
  </p:normalViewPr>
  <p:slideViewPr>
    <p:cSldViewPr snapToGrid="0" showGuides="1">
      <p:cViewPr varScale="1">
        <p:scale>
          <a:sx n="108" d="100"/>
          <a:sy n="108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16-05-25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2F312E0-5F8F-C1B4-F070-CA7F09BD5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49A8689-2D3B-8AB6-3C92-6AC203AC3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36" y="3194462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685983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466688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9</cp:revision>
  <dcterms:created xsi:type="dcterms:W3CDTF">2022-09-01T16:31:15Z</dcterms:created>
  <dcterms:modified xsi:type="dcterms:W3CDTF">2025-05-16T14:11:30Z</dcterms:modified>
</cp:coreProperties>
</file>