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6"/>
  </p:notesMasterIdLst>
  <p:sldIdLst>
    <p:sldId id="256" r:id="rId2"/>
    <p:sldId id="261" r:id="rId3"/>
    <p:sldId id="262" r:id="rId4"/>
    <p:sldId id="259" r:id="rId5"/>
  </p:sldIdLst>
  <p:sldSz cx="12192000" cy="6858000"/>
  <p:notesSz cx="6858000" cy="9144000"/>
  <p:defaultTextStyle>
    <a:defPPr>
      <a:defRPr lang="es-C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46363"/>
    <a:srgbClr val="D0012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049"/>
    <p:restoredTop sz="94726"/>
  </p:normalViewPr>
  <p:slideViewPr>
    <p:cSldViewPr snapToGrid="0" showGuides="1">
      <p:cViewPr varScale="1">
        <p:scale>
          <a:sx n="108" d="100"/>
          <a:sy n="108" d="100"/>
        </p:scale>
        <p:origin x="240" y="44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3CCB578-16F5-D440-8071-35EDB23FF6AF}" type="datetimeFigureOut">
              <a:rPr lang="es-CL" smtClean="0"/>
              <a:t>16-05-25</a:t>
            </a:fld>
            <a:endParaRPr lang="es-CL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CL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CL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3DEA635-EEA8-0C49-9DCB-C9E10EC5BB55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50626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3DEA635-EEA8-0C49-9DCB-C9E10EC5BB55}" type="slidenum">
              <a:rPr lang="es-CL" smtClean="0"/>
              <a:t>1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5458299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6417AE7-1C01-29D1-CBE0-6948AA68FA0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9A1C5A69-045D-8A64-53B0-B1EEAB1C176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0C4043C8-E868-DFBC-4E47-3A97F4C940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28909353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36DAAD2-2628-3F49-68D2-89268B3193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9DFF6B71-2277-80ED-C8B6-7768A9789B8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C8F480FF-BB83-61FC-29A8-9C9D69E882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4840529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3070EA91-B75F-DA84-11DB-B836107FDBC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63CD2D49-6B7E-8420-3CCF-9BD2BF49D5C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2FFEB36-FD8B-A0EF-8AE4-47A3BCC66D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0021996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E229FA8-645B-C1FC-F7DE-39B32B78986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10817" y="365125"/>
            <a:ext cx="11396869" cy="1325563"/>
          </a:xfrm>
        </p:spPr>
        <p:txBody>
          <a:bodyPr/>
          <a:lstStyle/>
          <a:p>
            <a:r>
              <a:rPr lang="es-ES" dirty="0"/>
              <a:t>Escriba su título aquí</a:t>
            </a:r>
            <a:endParaRPr lang="es-CL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E1F2266D-507F-434B-85B3-6FF6E04399B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0817" y="1825625"/>
            <a:ext cx="11396869" cy="3859558"/>
          </a:xfrm>
        </p:spPr>
        <p:txBody>
          <a:bodyPr/>
          <a:lstStyle/>
          <a:p>
            <a:pPr lvl="0"/>
            <a:r>
              <a:rPr lang="es-ES" dirty="0"/>
              <a:t>Haga clic para modificar los estilos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  <a:endParaRPr lang="es-CL" dirty="0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7862D655-4175-69C7-36D7-85AC39646E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4624618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F0E5FA9-F8F8-8DFE-C969-D1EEEE0FD2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28335ABD-2E86-C499-5A70-C979E57ADCF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036085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dirty="0"/>
              <a:t>Haga clic para modificar los estilos de texto del patrón</a:t>
            </a:r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32CEADF9-3D82-74F5-7D34-C00AA08FB3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1015696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E58FE8E-DFB4-EC3A-2787-37267C568C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E30CEDA6-74F5-E400-4CB8-2AC2A4B5718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3730349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C0380221-B01D-DF89-CD52-8FFE83B29E8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3730349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9AF59ABC-661D-68A7-3F21-20F2D872CE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2481678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5854D3C-56CD-F2EC-D624-B834FB4CB2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D3620192-6865-FFC9-A64A-8212631638C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4674BBAC-9B1C-7FF3-1164-D8E05FCF2F2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021082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DF8ABF10-0B76-C7B6-F452-60497388FC1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CDDF206B-F948-AB8D-0188-096B2BA3B40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021082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A1381180-FD2D-83F7-E295-2B99BC9D0D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5035487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1BFC35D-D334-A6DE-D967-064A223DB0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56B8C959-E88A-7B4C-E48B-028E0CD2D6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4724659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71EFC61F-9D1B-86A3-2444-1B5B0BEB33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0214615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3A1F089-1EFE-3F3D-72FD-2AF9F1D2BA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A786B97A-5222-2200-3782-EB1D45BE78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AD018C33-0563-6BBC-215B-988D06EDB27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DF0ADA80-91D3-A8A8-A849-D7B796CBA4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4933098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8F77CAE-4F7C-BFDE-1F65-D5109D7DC0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BF5AD70D-BBA8-F4E2-EC28-ED28C61C5B2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4C7D8F6B-B43F-6789-D782-3CECCCCA5D7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4D5B67E5-B14B-280C-553B-F584C43A77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0611224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8C985DE8-9CBB-417A-E847-F80316D4FA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0818" y="365125"/>
            <a:ext cx="1138693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dirty="0"/>
              <a:t>Haga clic para modificar el estilo de título del patrón</a:t>
            </a:r>
            <a:endParaRPr lang="es-CL" dirty="0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6251322B-92BC-972C-6735-513C1399837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10818" y="1825625"/>
            <a:ext cx="11386930" cy="379992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dirty="0"/>
              <a:t>Haga clic para modificar los estilos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  <a:endParaRPr lang="es-CL" dirty="0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80766946-1E5A-DDA8-07F4-ED85B3D0FB8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127269"/>
            <a:ext cx="4114800" cy="5445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000">
                <a:solidFill>
                  <a:schemeClr val="bg1"/>
                </a:solidFill>
                <a:latin typeface="Montserrat" pitchFamily="2" charset="77"/>
              </a:defRPr>
            </a:lvl1pPr>
          </a:lstStyle>
          <a:p>
            <a:r>
              <a:rPr lang="es-CL" dirty="0"/>
              <a:t>Pie de página</a:t>
            </a:r>
          </a:p>
        </p:txBody>
      </p:sp>
    </p:spTree>
    <p:extLst>
      <p:ext uri="{BB962C8B-B14F-4D97-AF65-F5344CB8AC3E}">
        <p14:creationId xmlns:p14="http://schemas.microsoft.com/office/powerpoint/2010/main" val="32676860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0" i="0" kern="1200">
          <a:solidFill>
            <a:srgbClr val="D00120"/>
          </a:solidFill>
          <a:latin typeface="Montserrat Medium" pitchFamily="2" charset="77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b="0" i="0" kern="1200">
          <a:solidFill>
            <a:srgbClr val="646363"/>
          </a:solidFill>
          <a:latin typeface="Montserrat Medium" pitchFamily="2" charset="77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0" i="0" kern="1200">
          <a:solidFill>
            <a:srgbClr val="646363"/>
          </a:solidFill>
          <a:latin typeface="Montserrat Medium" pitchFamily="2" charset="77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b="0" i="0" kern="1200">
          <a:solidFill>
            <a:srgbClr val="646363"/>
          </a:solidFill>
          <a:latin typeface="Montserrat Medium" pitchFamily="2" charset="77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rgbClr val="646363"/>
          </a:solidFill>
          <a:latin typeface="Montserrat Medium" pitchFamily="2" charset="77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rgbClr val="646363"/>
          </a:solidFill>
          <a:latin typeface="Montserrat Medium" pitchFamily="2" charset="77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emf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n 8">
            <a:extLst>
              <a:ext uri="{FF2B5EF4-FFF2-40B4-BE49-F238E27FC236}">
                <a16:creationId xmlns:a16="http://schemas.microsoft.com/office/drawing/2014/main" id="{28F60985-7CB7-839B-E1AA-4E24BD24B92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A6AA9617-B2C1-B239-10CE-B67B5F90A85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28C5066D-41F0-0CBE-45EC-F1C6832DFAF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72936" y="3063834"/>
            <a:ext cx="9370773" cy="2398815"/>
          </a:xfrm>
          <a:prstGeom prst="rect">
            <a:avLst/>
          </a:prstGeom>
          <a:effectLst>
            <a:outerShdw blurRad="128605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id="{DD3CFE87-E0EE-AE65-9F6C-F81C0FFDE9FF}"/>
              </a:ext>
            </a:extLst>
          </p:cNvPr>
          <p:cNvSpPr txBox="1"/>
          <p:nvPr/>
        </p:nvSpPr>
        <p:spPr>
          <a:xfrm>
            <a:off x="2113808" y="3555355"/>
            <a:ext cx="862148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4000" b="1" dirty="0">
                <a:solidFill>
                  <a:srgbClr val="D00120"/>
                </a:solidFill>
                <a:latin typeface="Montserrat" pitchFamily="2" charset="77"/>
              </a:rPr>
              <a:t>Título de la presentación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906CACA4-7572-F91A-8DC7-8040BA6912D1}"/>
              </a:ext>
            </a:extLst>
          </p:cNvPr>
          <p:cNvSpPr txBox="1"/>
          <p:nvPr/>
        </p:nvSpPr>
        <p:spPr>
          <a:xfrm>
            <a:off x="2113808" y="4336060"/>
            <a:ext cx="686393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2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Montserrat" pitchFamily="2" charset="77"/>
              </a:rPr>
              <a:t>Nombre expositor</a:t>
            </a:r>
          </a:p>
          <a:p>
            <a:r>
              <a:rPr lang="es-CL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Montserrat" pitchFamily="2" charset="77"/>
              </a:rPr>
              <a:t>Cargo</a:t>
            </a:r>
          </a:p>
        </p:txBody>
      </p:sp>
    </p:spTree>
    <p:extLst>
      <p:ext uri="{BB962C8B-B14F-4D97-AF65-F5344CB8AC3E}">
        <p14:creationId xmlns:p14="http://schemas.microsoft.com/office/powerpoint/2010/main" val="6998621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ADA64AD-2831-4D68-0D31-935B88DC91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1B2C88F0-DC86-B33D-C8D9-D2FBBC2F2AE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29923886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CD3BBFC-FB09-460A-16CA-5D9A08EB5D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456264C3-FCD9-3996-4E4C-1507485DB73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86081529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9079538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88</TotalTime>
  <Words>8</Words>
  <Application>Microsoft Macintosh PowerPoint</Application>
  <PresentationFormat>Panorámica</PresentationFormat>
  <Paragraphs>4</Paragraphs>
  <Slides>4</Slides>
  <Notes>1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4</vt:i4>
      </vt:variant>
    </vt:vector>
  </HeadingPairs>
  <TitlesOfParts>
    <vt:vector size="9" baseType="lpstr">
      <vt:lpstr>Aptos</vt:lpstr>
      <vt:lpstr>Arial</vt:lpstr>
      <vt:lpstr>Montserrat</vt:lpstr>
      <vt:lpstr>Montserrat Medium</vt:lpstr>
      <vt:lpstr>Tema de Office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Juan Bravo Lira</dc:creator>
  <cp:lastModifiedBy>Llanküray Francisca Paola Risso Sepúlveda</cp:lastModifiedBy>
  <cp:revision>11</cp:revision>
  <dcterms:created xsi:type="dcterms:W3CDTF">2022-09-01T16:31:15Z</dcterms:created>
  <dcterms:modified xsi:type="dcterms:W3CDTF">2025-05-16T15:08:21Z</dcterms:modified>
</cp:coreProperties>
</file>