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6CAE9CE-27B0-325F-C452-77301F64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F3D2D6-719E-F076-95C5-3B739BC8D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10</cp:revision>
  <dcterms:created xsi:type="dcterms:W3CDTF">2022-09-01T16:31:15Z</dcterms:created>
  <dcterms:modified xsi:type="dcterms:W3CDTF">2025-05-16T15:21:25Z</dcterms:modified>
</cp:coreProperties>
</file>