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26-05-25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90358F4-3619-034D-9055-53E643D9F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24196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73348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51419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10</cp:revision>
  <dcterms:created xsi:type="dcterms:W3CDTF">2022-09-01T16:31:15Z</dcterms:created>
  <dcterms:modified xsi:type="dcterms:W3CDTF">2025-05-26T22:00:45Z</dcterms:modified>
</cp:coreProperties>
</file>