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21-01-26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97AE3-892E-2127-7056-769B66ED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204A91-2949-46EF-8452-7069AC789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9</cp:revision>
  <dcterms:created xsi:type="dcterms:W3CDTF">2022-09-01T16:31:15Z</dcterms:created>
  <dcterms:modified xsi:type="dcterms:W3CDTF">2026-01-21T15:58:00Z</dcterms:modified>
</cp:coreProperties>
</file>