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076137254" r:id="rId3"/>
    <p:sldId id="2076137243" r:id="rId4"/>
    <p:sldId id="2076137247" r:id="rId5"/>
    <p:sldId id="2076137244" r:id="rId6"/>
    <p:sldId id="2076137248" r:id="rId7"/>
    <p:sldId id="2076137250" r:id="rId8"/>
    <p:sldId id="2076137251" r:id="rId9"/>
    <p:sldId id="2076137252" r:id="rId10"/>
    <p:sldId id="2076137253" r:id="rId11"/>
    <p:sldId id="2076137255" r:id="rId12"/>
    <p:sldId id="2076137256" r:id="rId13"/>
    <p:sldId id="2076137257" r:id="rId14"/>
    <p:sldId id="302" r:id="rId15"/>
    <p:sldId id="358" r:id="rId16"/>
    <p:sldId id="359" r:id="rId17"/>
    <p:sldId id="2076137258" r:id="rId18"/>
    <p:sldId id="259" r:id="rId19"/>
    <p:sldId id="256" r:id="rId20"/>
    <p:sldId id="261" r:id="rId21"/>
    <p:sldId id="2076137264" r:id="rId22"/>
    <p:sldId id="2076137259" r:id="rId23"/>
    <p:sldId id="2076137265" r:id="rId24"/>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081FAE6-15FD-642E-539D-A6AADB55065D}" name="Moisés Oronieth Muñoz Bravo" initials="MM" userId="S::moisesm@ucsc.cl::d8af4b39-9fe4-4d0d-a8d2-835835954fe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817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37" autoAdjust="0"/>
    <p:restoredTop sz="96327"/>
  </p:normalViewPr>
  <p:slideViewPr>
    <p:cSldViewPr snapToGrid="0">
      <p:cViewPr varScale="1">
        <p:scale>
          <a:sx n="124" d="100"/>
          <a:sy n="124" d="100"/>
        </p:scale>
        <p:origin x="64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Users/humbertovergaramunoz/Documents/ucsc/organigrama/Instituto%20tecnologico/graficos%20i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humbertovergaramunoz/Documents/ucsc/organigrama/Instituto%20tecnologico/graficos%20it.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Sheet1!$A$59</c:f>
              <c:strCache>
                <c:ptCount val="1"/>
                <c:pt idx="0">
                  <c:v>Pregrado Sin Licenciatura</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2"/>
              <c:layout>
                <c:manualLayout>
                  <c:x val="3.625134583605966E-3"/>
                  <c:y val="-7.02991492116178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7C5-1944-8BF7-277F59212B41}"/>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C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Sheet1!$B$58:$J$58</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Sheet1!$B$59:$J$59</c:f>
              <c:numCache>
                <c:formatCode>_(* #,##0.00_);_(* \-#,##0.00;_(* "-"??_);_(@_)</c:formatCode>
                <c:ptCount val="9"/>
                <c:pt idx="0">
                  <c:v>78.739999999999995</c:v>
                </c:pt>
                <c:pt idx="1">
                  <c:v>75.099999999999994</c:v>
                </c:pt>
                <c:pt idx="2">
                  <c:v>85.24</c:v>
                </c:pt>
                <c:pt idx="3">
                  <c:v>82.74</c:v>
                </c:pt>
                <c:pt idx="4">
                  <c:v>79.290000000000006</c:v>
                </c:pt>
                <c:pt idx="5">
                  <c:v>77.83</c:v>
                </c:pt>
                <c:pt idx="6">
                  <c:v>74.510000000000005</c:v>
                </c:pt>
                <c:pt idx="7">
                  <c:v>71.400000000000006</c:v>
                </c:pt>
                <c:pt idx="8">
                  <c:v>70.260000000000005</c:v>
                </c:pt>
              </c:numCache>
            </c:numRef>
          </c:val>
          <c:smooth val="0"/>
          <c:extLst>
            <c:ext xmlns:c16="http://schemas.microsoft.com/office/drawing/2014/chart" uri="{C3380CC4-5D6E-409C-BE32-E72D297353CC}">
              <c16:uniqueId val="{00000000-87C5-1944-8BF7-277F59212B41}"/>
            </c:ext>
          </c:extLst>
        </c:ser>
        <c:ser>
          <c:idx val="1"/>
          <c:order val="1"/>
          <c:tx>
            <c:strRef>
              <c:f>Sheet1!$A$60</c:f>
              <c:strCache>
                <c:ptCount val="1"/>
                <c:pt idx="0">
                  <c:v>Pregrado Con Licenciatura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2"/>
              <c:layout>
                <c:manualLayout>
                  <c:x val="-8.682421101476016E-3"/>
                  <c:y val="7.0299149211617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7C5-1944-8BF7-277F59212B41}"/>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Sheet1!$B$58:$J$58</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Sheet1!$B$60:$J$60</c:f>
              <c:numCache>
                <c:formatCode>_(* #,##0.00_);_(* \-#,##0.00;_(* "-"??_);_(@_)</c:formatCode>
                <c:ptCount val="9"/>
                <c:pt idx="0" formatCode="General">
                  <c:v>81.16</c:v>
                </c:pt>
                <c:pt idx="1">
                  <c:v>80.260000000000005</c:v>
                </c:pt>
                <c:pt idx="2">
                  <c:v>83.39</c:v>
                </c:pt>
                <c:pt idx="3">
                  <c:v>85.74</c:v>
                </c:pt>
                <c:pt idx="4">
                  <c:v>81.8</c:v>
                </c:pt>
                <c:pt idx="5">
                  <c:v>81.78</c:v>
                </c:pt>
                <c:pt idx="6">
                  <c:v>86.68</c:v>
                </c:pt>
                <c:pt idx="7">
                  <c:v>85.21</c:v>
                </c:pt>
                <c:pt idx="8">
                  <c:v>82.68</c:v>
                </c:pt>
              </c:numCache>
            </c:numRef>
          </c:val>
          <c:smooth val="0"/>
          <c:extLst>
            <c:ext xmlns:c16="http://schemas.microsoft.com/office/drawing/2014/chart" uri="{C3380CC4-5D6E-409C-BE32-E72D297353CC}">
              <c16:uniqueId val="{00000001-87C5-1944-8BF7-277F59212B41}"/>
            </c:ext>
          </c:extLst>
        </c:ser>
        <c:dLbls>
          <c:showLegendKey val="0"/>
          <c:showVal val="0"/>
          <c:showCatName val="0"/>
          <c:showSerName val="0"/>
          <c:showPercent val="0"/>
          <c:showBubbleSize val="0"/>
        </c:dLbls>
        <c:marker val="1"/>
        <c:smooth val="0"/>
        <c:axId val="511802320"/>
        <c:axId val="511804320"/>
      </c:lineChart>
      <c:catAx>
        <c:axId val="511802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CL"/>
          </a:p>
        </c:txPr>
        <c:crossAx val="511804320"/>
        <c:crosses val="autoZero"/>
        <c:auto val="1"/>
        <c:lblAlgn val="ctr"/>
        <c:lblOffset val="100"/>
        <c:noMultiLvlLbl val="0"/>
      </c:catAx>
      <c:valAx>
        <c:axId val="511804320"/>
        <c:scaling>
          <c:orientation val="minMax"/>
          <c:min val="65"/>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CL"/>
          </a:p>
        </c:txPr>
        <c:crossAx val="5118023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s-C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Sheet1!$A$49</c:f>
              <c:strCache>
                <c:ptCount val="1"/>
                <c:pt idx="0">
                  <c:v>INSTITUTO TECNOLÓGICO</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Sheet1!$B$48:$K$48</c:f>
              <c:strCache>
                <c:ptCount val="10"/>
                <c:pt idx="0">
                  <c:v>2012</c:v>
                </c:pt>
                <c:pt idx="1">
                  <c:v>2013</c:v>
                </c:pt>
                <c:pt idx="2">
                  <c:v>2014</c:v>
                </c:pt>
                <c:pt idx="3">
                  <c:v>2015</c:v>
                </c:pt>
                <c:pt idx="4">
                  <c:v>2016</c:v>
                </c:pt>
                <c:pt idx="5">
                  <c:v>2017</c:v>
                </c:pt>
                <c:pt idx="6">
                  <c:v>2018</c:v>
                </c:pt>
                <c:pt idx="7">
                  <c:v>2019</c:v>
                </c:pt>
                <c:pt idx="8">
                  <c:v>2020</c:v>
                </c:pt>
                <c:pt idx="9">
                  <c:v>2021</c:v>
                </c:pt>
              </c:strCache>
            </c:strRef>
          </c:cat>
          <c:val>
            <c:numRef>
              <c:f>Sheet1!$B$49:$K$49</c:f>
              <c:numCache>
                <c:formatCode>0.00%</c:formatCode>
                <c:ptCount val="10"/>
                <c:pt idx="0">
                  <c:v>0.29671361502347415</c:v>
                </c:pt>
                <c:pt idx="1">
                  <c:v>0.30745341614906835</c:v>
                </c:pt>
                <c:pt idx="2">
                  <c:v>0.49609035621198955</c:v>
                </c:pt>
                <c:pt idx="3">
                  <c:v>0.52403467297084316</c:v>
                </c:pt>
                <c:pt idx="4">
                  <c:v>0.5781021897810219</c:v>
                </c:pt>
                <c:pt idx="5">
                  <c:v>0.59147180192572213</c:v>
                </c:pt>
                <c:pt idx="6">
                  <c:v>0.43614457831325304</c:v>
                </c:pt>
                <c:pt idx="7">
                  <c:v>0.43540406816932381</c:v>
                </c:pt>
                <c:pt idx="8">
                  <c:v>0.45897877223178429</c:v>
                </c:pt>
                <c:pt idx="9">
                  <c:v>0.42524417731029301</c:v>
                </c:pt>
              </c:numCache>
            </c:numRef>
          </c:val>
          <c:smooth val="0"/>
          <c:extLst>
            <c:ext xmlns:c16="http://schemas.microsoft.com/office/drawing/2014/chart" uri="{C3380CC4-5D6E-409C-BE32-E72D297353CC}">
              <c16:uniqueId val="{00000000-F6B4-BD4D-91DE-1BE4DFB4F7FD}"/>
            </c:ext>
          </c:extLst>
        </c:ser>
        <c:dLbls>
          <c:showLegendKey val="0"/>
          <c:showVal val="0"/>
          <c:showCatName val="0"/>
          <c:showSerName val="0"/>
          <c:showPercent val="0"/>
          <c:showBubbleSize val="0"/>
        </c:dLbls>
        <c:marker val="1"/>
        <c:smooth val="0"/>
        <c:axId val="511802320"/>
        <c:axId val="511804320"/>
      </c:lineChart>
      <c:catAx>
        <c:axId val="511802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L"/>
          </a:p>
        </c:txPr>
        <c:crossAx val="511804320"/>
        <c:crosses val="autoZero"/>
        <c:auto val="1"/>
        <c:lblAlgn val="ctr"/>
        <c:lblOffset val="100"/>
        <c:noMultiLvlLbl val="0"/>
      </c:catAx>
      <c:valAx>
        <c:axId val="511804320"/>
        <c:scaling>
          <c:orientation val="minMax"/>
          <c:min val="0.2"/>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L"/>
          </a:p>
        </c:txPr>
        <c:crossAx val="5118023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s-C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5353D9-01D9-487F-B384-1786DDDD04F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CL"/>
        </a:p>
      </dgm:t>
    </dgm:pt>
    <dgm:pt modelId="{B9CDD9C8-D615-4F0D-BDFE-14A38D6D8576}">
      <dgm:prSet phldrT="[Texto]"/>
      <dgm:spPr/>
      <dgm:t>
        <a:bodyPr/>
        <a:lstStyle/>
        <a:p>
          <a:r>
            <a:rPr lang="es-MX" dirty="0"/>
            <a:t>Director(a) Sede</a:t>
          </a:r>
          <a:endParaRPr lang="es-CL" dirty="0"/>
        </a:p>
      </dgm:t>
    </dgm:pt>
    <dgm:pt modelId="{C3AEA158-8343-416C-8B08-F3669C05ED89}" type="parTrans" cxnId="{C14D7EC1-AE90-4E11-BA3A-81551D10C29D}">
      <dgm:prSet/>
      <dgm:spPr/>
      <dgm:t>
        <a:bodyPr/>
        <a:lstStyle/>
        <a:p>
          <a:endParaRPr lang="es-CL"/>
        </a:p>
      </dgm:t>
    </dgm:pt>
    <dgm:pt modelId="{5E8402F5-BEB8-40AA-9A0B-4C3F895BBE31}" type="sibTrans" cxnId="{C14D7EC1-AE90-4E11-BA3A-81551D10C29D}">
      <dgm:prSet/>
      <dgm:spPr/>
      <dgm:t>
        <a:bodyPr/>
        <a:lstStyle/>
        <a:p>
          <a:endParaRPr lang="es-CL"/>
        </a:p>
      </dgm:t>
    </dgm:pt>
    <dgm:pt modelId="{14472B32-C3F1-4C1B-8533-4B1844F3D37E}">
      <dgm:prSet/>
      <dgm:spPr/>
      <dgm:t>
        <a:bodyPr/>
        <a:lstStyle/>
        <a:p>
          <a:r>
            <a:rPr lang="es-MX" dirty="0"/>
            <a:t>Encargados de Áreas</a:t>
          </a:r>
          <a:endParaRPr lang="es-CL" dirty="0"/>
        </a:p>
      </dgm:t>
    </dgm:pt>
    <dgm:pt modelId="{070A84FF-A42A-4D28-8990-65588278FF70}" type="parTrans" cxnId="{AB6D35CE-441F-40AA-80B4-C2824FF590C5}">
      <dgm:prSet/>
      <dgm:spPr/>
      <dgm:t>
        <a:bodyPr/>
        <a:lstStyle/>
        <a:p>
          <a:endParaRPr lang="es-CL"/>
        </a:p>
      </dgm:t>
    </dgm:pt>
    <dgm:pt modelId="{348C7C68-E28F-46C6-A959-A6C27EDB27DF}" type="sibTrans" cxnId="{AB6D35CE-441F-40AA-80B4-C2824FF590C5}">
      <dgm:prSet/>
      <dgm:spPr/>
      <dgm:t>
        <a:bodyPr/>
        <a:lstStyle/>
        <a:p>
          <a:endParaRPr lang="es-CL"/>
        </a:p>
      </dgm:t>
    </dgm:pt>
    <dgm:pt modelId="{7A0238E9-E5E9-45C2-A120-D378AC591D0B}">
      <dgm:prSet/>
      <dgm:spPr/>
      <dgm:t>
        <a:bodyPr/>
        <a:lstStyle/>
        <a:p>
          <a:r>
            <a:rPr lang="es-MX" dirty="0"/>
            <a:t>Docentes</a:t>
          </a:r>
          <a:endParaRPr lang="es-CL" dirty="0"/>
        </a:p>
      </dgm:t>
    </dgm:pt>
    <dgm:pt modelId="{E2061370-481D-436D-A082-A33F8FE2EA58}" type="parTrans" cxnId="{82D80ABB-A560-4359-80C1-0D3F80B5BA6B}">
      <dgm:prSet/>
      <dgm:spPr/>
      <dgm:t>
        <a:bodyPr/>
        <a:lstStyle/>
        <a:p>
          <a:endParaRPr lang="es-CL"/>
        </a:p>
      </dgm:t>
    </dgm:pt>
    <dgm:pt modelId="{F40C6D54-1C8C-4C33-AE73-37CA40C2FFFB}" type="sibTrans" cxnId="{82D80ABB-A560-4359-80C1-0D3F80B5BA6B}">
      <dgm:prSet/>
      <dgm:spPr/>
      <dgm:t>
        <a:bodyPr/>
        <a:lstStyle/>
        <a:p>
          <a:endParaRPr lang="es-CL"/>
        </a:p>
      </dgm:t>
    </dgm:pt>
    <dgm:pt modelId="{7340292F-3714-485D-A223-82E2B2652EB5}">
      <dgm:prSet phldrT="[Texto]"/>
      <dgm:spPr/>
      <dgm:t>
        <a:bodyPr/>
        <a:lstStyle/>
        <a:p>
          <a:r>
            <a:rPr lang="es-MX" dirty="0"/>
            <a:t>Coordinador(a) Docente</a:t>
          </a:r>
          <a:endParaRPr lang="es-CL" dirty="0"/>
        </a:p>
      </dgm:t>
    </dgm:pt>
    <dgm:pt modelId="{BE7F4C7D-F9E3-416D-AFA3-7C6470269DC2}" type="sibTrans" cxnId="{77B1461D-B7B7-4CE2-8430-8D3F8B1D8C59}">
      <dgm:prSet/>
      <dgm:spPr/>
      <dgm:t>
        <a:bodyPr/>
        <a:lstStyle/>
        <a:p>
          <a:endParaRPr lang="es-CL"/>
        </a:p>
      </dgm:t>
    </dgm:pt>
    <dgm:pt modelId="{D766EDC6-59D5-412C-B0C1-9DEE738DC50B}" type="parTrans" cxnId="{77B1461D-B7B7-4CE2-8430-8D3F8B1D8C59}">
      <dgm:prSet/>
      <dgm:spPr/>
      <dgm:t>
        <a:bodyPr/>
        <a:lstStyle/>
        <a:p>
          <a:endParaRPr lang="es-CL"/>
        </a:p>
      </dgm:t>
    </dgm:pt>
    <dgm:pt modelId="{135DF93F-F38F-42E7-B852-05D6BB4EE995}">
      <dgm:prSet/>
      <dgm:spPr>
        <a:solidFill>
          <a:schemeClr val="accent1"/>
        </a:solidFill>
      </dgm:spPr>
      <dgm:t>
        <a:bodyPr/>
        <a:lstStyle/>
        <a:p>
          <a:r>
            <a:rPr lang="es-MX" dirty="0"/>
            <a:t>Asistente Social</a:t>
          </a:r>
          <a:endParaRPr lang="es-CL" dirty="0"/>
        </a:p>
      </dgm:t>
    </dgm:pt>
    <dgm:pt modelId="{E4F19F86-73AF-4304-AF71-6BFB979A404E}" type="parTrans" cxnId="{9D459A51-0C9B-424E-AB6E-90528264CF05}">
      <dgm:prSet/>
      <dgm:spPr/>
      <dgm:t>
        <a:bodyPr/>
        <a:lstStyle/>
        <a:p>
          <a:endParaRPr lang="es-CL"/>
        </a:p>
      </dgm:t>
    </dgm:pt>
    <dgm:pt modelId="{CC42FB36-7981-460E-A746-835C780A1374}" type="sibTrans" cxnId="{9D459A51-0C9B-424E-AB6E-90528264CF05}">
      <dgm:prSet/>
      <dgm:spPr/>
      <dgm:t>
        <a:bodyPr/>
        <a:lstStyle/>
        <a:p>
          <a:endParaRPr lang="es-CL"/>
        </a:p>
      </dgm:t>
    </dgm:pt>
    <dgm:pt modelId="{B186A5F6-0544-49C5-9FEC-6EF1CB73FE13}">
      <dgm:prSet/>
      <dgm:spPr/>
      <dgm:t>
        <a:bodyPr/>
        <a:lstStyle/>
        <a:p>
          <a:r>
            <a:rPr lang="es-MX" dirty="0"/>
            <a:t>Encargado de Vinculación</a:t>
          </a:r>
          <a:endParaRPr lang="es-CL" dirty="0"/>
        </a:p>
      </dgm:t>
    </dgm:pt>
    <dgm:pt modelId="{B896D113-891A-4756-A482-58393D499C73}" type="parTrans" cxnId="{770C28F9-76C2-4AC5-95E5-8FC012092C65}">
      <dgm:prSet/>
      <dgm:spPr/>
      <dgm:t>
        <a:bodyPr/>
        <a:lstStyle/>
        <a:p>
          <a:endParaRPr lang="es-CL"/>
        </a:p>
      </dgm:t>
    </dgm:pt>
    <dgm:pt modelId="{6A15BD6B-5534-43B3-88E1-473264608C8C}" type="sibTrans" cxnId="{770C28F9-76C2-4AC5-95E5-8FC012092C65}">
      <dgm:prSet/>
      <dgm:spPr/>
      <dgm:t>
        <a:bodyPr/>
        <a:lstStyle/>
        <a:p>
          <a:endParaRPr lang="es-CL"/>
        </a:p>
      </dgm:t>
    </dgm:pt>
    <dgm:pt modelId="{084FCD0D-D5EC-4FF8-AFA4-5455DA682D68}" type="asst">
      <dgm:prSet/>
      <dgm:spPr/>
      <dgm:t>
        <a:bodyPr/>
        <a:lstStyle/>
        <a:p>
          <a:r>
            <a:rPr lang="es-MX" dirty="0"/>
            <a:t>Asistentes de Docencia</a:t>
          </a:r>
          <a:endParaRPr lang="es-CL" dirty="0"/>
        </a:p>
      </dgm:t>
    </dgm:pt>
    <dgm:pt modelId="{38439682-91D5-41FC-8D13-184D7EBCC937}" type="parTrans" cxnId="{35A809D3-72C7-4FFE-B351-412E2FF49F75}">
      <dgm:prSet/>
      <dgm:spPr/>
      <dgm:t>
        <a:bodyPr/>
        <a:lstStyle/>
        <a:p>
          <a:endParaRPr lang="es-CL"/>
        </a:p>
      </dgm:t>
    </dgm:pt>
    <dgm:pt modelId="{51146265-601E-426F-86BB-C095E00BC175}" type="sibTrans" cxnId="{35A809D3-72C7-4FFE-B351-412E2FF49F75}">
      <dgm:prSet/>
      <dgm:spPr/>
      <dgm:t>
        <a:bodyPr/>
        <a:lstStyle/>
        <a:p>
          <a:endParaRPr lang="es-CL"/>
        </a:p>
      </dgm:t>
    </dgm:pt>
    <dgm:pt modelId="{CBCE4DC8-2A7F-4A29-BD9B-A242EEB234D8}" type="asst">
      <dgm:prSet/>
      <dgm:spPr/>
      <dgm:t>
        <a:bodyPr/>
        <a:lstStyle/>
        <a:p>
          <a:r>
            <a:rPr lang="es-MX" dirty="0"/>
            <a:t>Secretaria de Dirección</a:t>
          </a:r>
          <a:endParaRPr lang="es-CL" dirty="0"/>
        </a:p>
      </dgm:t>
    </dgm:pt>
    <dgm:pt modelId="{A8B1A8F4-6801-445C-A9F8-5386ED5BBF5B}" type="parTrans" cxnId="{93DC6483-834B-4F3B-A13F-28A7D1F7316F}">
      <dgm:prSet/>
      <dgm:spPr/>
      <dgm:t>
        <a:bodyPr/>
        <a:lstStyle/>
        <a:p>
          <a:endParaRPr lang="es-CL"/>
        </a:p>
      </dgm:t>
    </dgm:pt>
    <dgm:pt modelId="{6E30154A-7B9D-4B4D-89D4-31B129FAA511}" type="sibTrans" cxnId="{93DC6483-834B-4F3B-A13F-28A7D1F7316F}">
      <dgm:prSet/>
      <dgm:spPr/>
      <dgm:t>
        <a:bodyPr/>
        <a:lstStyle/>
        <a:p>
          <a:endParaRPr lang="es-CL"/>
        </a:p>
      </dgm:t>
    </dgm:pt>
    <dgm:pt modelId="{71D05D52-72CF-416E-95AF-69E6211AEF8C}">
      <dgm:prSet/>
      <dgm:spPr/>
      <dgm:t>
        <a:bodyPr/>
        <a:lstStyle/>
        <a:p>
          <a:r>
            <a:rPr lang="es-MX" dirty="0"/>
            <a:t>Enfermería</a:t>
          </a:r>
          <a:endParaRPr lang="es-CL" dirty="0"/>
        </a:p>
      </dgm:t>
    </dgm:pt>
    <dgm:pt modelId="{2147C98A-00D9-4BA6-BB88-8D51BABDB068}" type="parTrans" cxnId="{8A139145-5D81-4C5B-A12C-A04ABC9381E3}">
      <dgm:prSet/>
      <dgm:spPr/>
      <dgm:t>
        <a:bodyPr/>
        <a:lstStyle/>
        <a:p>
          <a:endParaRPr lang="es-CL"/>
        </a:p>
      </dgm:t>
    </dgm:pt>
    <dgm:pt modelId="{169517BB-82D8-4E23-9B16-98CBEDB71BDD}" type="sibTrans" cxnId="{8A139145-5D81-4C5B-A12C-A04ABC9381E3}">
      <dgm:prSet/>
      <dgm:spPr/>
      <dgm:t>
        <a:bodyPr/>
        <a:lstStyle/>
        <a:p>
          <a:endParaRPr lang="es-CL"/>
        </a:p>
      </dgm:t>
    </dgm:pt>
    <dgm:pt modelId="{35B173A3-AF9C-4322-B7A0-D86243603914}">
      <dgm:prSet/>
      <dgm:spPr/>
      <dgm:t>
        <a:bodyPr/>
        <a:lstStyle/>
        <a:p>
          <a:r>
            <a:rPr lang="es-MX" dirty="0"/>
            <a:t>Biblioteca</a:t>
          </a:r>
          <a:endParaRPr lang="es-CL" dirty="0"/>
        </a:p>
      </dgm:t>
    </dgm:pt>
    <dgm:pt modelId="{2826523D-3B81-4933-9CCB-0C89F6CBF741}" type="parTrans" cxnId="{14286CC4-5208-4AED-AC63-C2716AAE78A4}">
      <dgm:prSet/>
      <dgm:spPr/>
      <dgm:t>
        <a:bodyPr/>
        <a:lstStyle/>
        <a:p>
          <a:endParaRPr lang="es-CL"/>
        </a:p>
      </dgm:t>
    </dgm:pt>
    <dgm:pt modelId="{9B663E24-3914-4A32-8254-643F16529079}" type="sibTrans" cxnId="{14286CC4-5208-4AED-AC63-C2716AAE78A4}">
      <dgm:prSet/>
      <dgm:spPr/>
      <dgm:t>
        <a:bodyPr/>
        <a:lstStyle/>
        <a:p>
          <a:endParaRPr lang="es-CL"/>
        </a:p>
      </dgm:t>
    </dgm:pt>
    <dgm:pt modelId="{F6FEABB7-A7D7-4BE9-9064-3960276E639D}">
      <dgm:prSet/>
      <dgm:spPr/>
      <dgm:t>
        <a:bodyPr/>
        <a:lstStyle/>
        <a:p>
          <a:r>
            <a:rPr lang="es-MX" dirty="0"/>
            <a:t>Asistente de Operaciones</a:t>
          </a:r>
          <a:endParaRPr lang="es-CL" dirty="0"/>
        </a:p>
      </dgm:t>
    </dgm:pt>
    <dgm:pt modelId="{CB337F4A-05FC-4C45-8E7A-84BD782D3C5D}" type="parTrans" cxnId="{F361DC03-7622-444B-88D1-AC0C3308CCC3}">
      <dgm:prSet/>
      <dgm:spPr/>
      <dgm:t>
        <a:bodyPr/>
        <a:lstStyle/>
        <a:p>
          <a:endParaRPr lang="es-CL"/>
        </a:p>
      </dgm:t>
    </dgm:pt>
    <dgm:pt modelId="{A5B00B21-252D-4852-9F89-B14632A1BE16}" type="sibTrans" cxnId="{F361DC03-7622-444B-88D1-AC0C3308CCC3}">
      <dgm:prSet/>
      <dgm:spPr/>
      <dgm:t>
        <a:bodyPr/>
        <a:lstStyle/>
        <a:p>
          <a:endParaRPr lang="es-CL"/>
        </a:p>
      </dgm:t>
    </dgm:pt>
    <dgm:pt modelId="{0ACDE33E-F9A4-470D-882D-235E7FDFAB51}">
      <dgm:prSet/>
      <dgm:spPr/>
      <dgm:t>
        <a:bodyPr/>
        <a:lstStyle/>
        <a:p>
          <a:r>
            <a:rPr lang="es-MX" dirty="0"/>
            <a:t>Auxiliares</a:t>
          </a:r>
          <a:endParaRPr lang="es-CL" dirty="0"/>
        </a:p>
      </dgm:t>
    </dgm:pt>
    <dgm:pt modelId="{6E917285-6F4E-4195-9006-C6177BC60916}" type="parTrans" cxnId="{CEC4F3F8-AAB7-44E0-9B60-A2BEA053630C}">
      <dgm:prSet/>
      <dgm:spPr/>
      <dgm:t>
        <a:bodyPr/>
        <a:lstStyle/>
        <a:p>
          <a:endParaRPr lang="es-CL"/>
        </a:p>
      </dgm:t>
    </dgm:pt>
    <dgm:pt modelId="{57ABE595-CE73-4B7B-8B0A-07A67367E9D0}" type="sibTrans" cxnId="{CEC4F3F8-AAB7-44E0-9B60-A2BEA053630C}">
      <dgm:prSet/>
      <dgm:spPr/>
      <dgm:t>
        <a:bodyPr/>
        <a:lstStyle/>
        <a:p>
          <a:endParaRPr lang="es-CL"/>
        </a:p>
      </dgm:t>
    </dgm:pt>
    <dgm:pt modelId="{C900B485-8A8D-4C75-8248-726ADCF66624}" type="asst">
      <dgm:prSet/>
      <dgm:spPr/>
      <dgm:t>
        <a:bodyPr/>
        <a:lstStyle/>
        <a:p>
          <a:r>
            <a:rPr lang="es-MX" dirty="0"/>
            <a:t>Encargado de Pastoral</a:t>
          </a:r>
          <a:endParaRPr lang="es-CL" dirty="0"/>
        </a:p>
      </dgm:t>
    </dgm:pt>
    <dgm:pt modelId="{A4CB7D10-973A-4A24-8E31-839485F17705}" type="parTrans" cxnId="{5598FEF6-C533-473F-BBDF-F554E035E4C5}">
      <dgm:prSet/>
      <dgm:spPr>
        <a:ln>
          <a:prstDash val="dash"/>
        </a:ln>
      </dgm:spPr>
      <dgm:t>
        <a:bodyPr/>
        <a:lstStyle/>
        <a:p>
          <a:endParaRPr lang="es-CL"/>
        </a:p>
      </dgm:t>
    </dgm:pt>
    <dgm:pt modelId="{018811C9-FA47-49E1-A0BC-9B3FC17E51F1}" type="sibTrans" cxnId="{5598FEF6-C533-473F-BBDF-F554E035E4C5}">
      <dgm:prSet/>
      <dgm:spPr/>
      <dgm:t>
        <a:bodyPr/>
        <a:lstStyle/>
        <a:p>
          <a:endParaRPr lang="es-CL"/>
        </a:p>
      </dgm:t>
    </dgm:pt>
    <dgm:pt modelId="{5674C200-2D88-43CF-B769-031D8DD85F74}" type="pres">
      <dgm:prSet presAssocID="{915353D9-01D9-487F-B384-1786DDDD04FE}" presName="hierChild1" presStyleCnt="0">
        <dgm:presLayoutVars>
          <dgm:orgChart val="1"/>
          <dgm:chPref val="1"/>
          <dgm:dir/>
          <dgm:animOne val="branch"/>
          <dgm:animLvl val="lvl"/>
          <dgm:resizeHandles/>
        </dgm:presLayoutVars>
      </dgm:prSet>
      <dgm:spPr/>
    </dgm:pt>
    <dgm:pt modelId="{DCE6304D-2AE5-4BD0-B2F8-583864B323B0}" type="pres">
      <dgm:prSet presAssocID="{B9CDD9C8-D615-4F0D-BDFE-14A38D6D8576}" presName="hierRoot1" presStyleCnt="0">
        <dgm:presLayoutVars>
          <dgm:hierBranch val="init"/>
        </dgm:presLayoutVars>
      </dgm:prSet>
      <dgm:spPr/>
    </dgm:pt>
    <dgm:pt modelId="{61BB373B-9D2B-42D0-ACDC-A7352DE2BFB5}" type="pres">
      <dgm:prSet presAssocID="{B9CDD9C8-D615-4F0D-BDFE-14A38D6D8576}" presName="rootComposite1" presStyleCnt="0"/>
      <dgm:spPr/>
    </dgm:pt>
    <dgm:pt modelId="{0F7A1177-7288-4233-8C7A-453C6C7E1553}" type="pres">
      <dgm:prSet presAssocID="{B9CDD9C8-D615-4F0D-BDFE-14A38D6D8576}" presName="rootText1" presStyleLbl="node0" presStyleIdx="0" presStyleCnt="1" custLinFactNeighborX="-48976" custLinFactNeighborY="6756">
        <dgm:presLayoutVars>
          <dgm:chPref val="3"/>
        </dgm:presLayoutVars>
      </dgm:prSet>
      <dgm:spPr/>
    </dgm:pt>
    <dgm:pt modelId="{38A17104-26AF-4444-A2A6-42BE8CF45D32}" type="pres">
      <dgm:prSet presAssocID="{B9CDD9C8-D615-4F0D-BDFE-14A38D6D8576}" presName="rootConnector1" presStyleLbl="node1" presStyleIdx="0" presStyleCnt="0"/>
      <dgm:spPr/>
    </dgm:pt>
    <dgm:pt modelId="{BC47E887-37B9-4203-922A-1EF6B1FD9B7B}" type="pres">
      <dgm:prSet presAssocID="{B9CDD9C8-D615-4F0D-BDFE-14A38D6D8576}" presName="hierChild2" presStyleCnt="0"/>
      <dgm:spPr/>
    </dgm:pt>
    <dgm:pt modelId="{07436ABD-8577-420C-AFF4-711270085A37}" type="pres">
      <dgm:prSet presAssocID="{D766EDC6-59D5-412C-B0C1-9DEE738DC50B}" presName="Name37" presStyleLbl="parChTrans1D2" presStyleIdx="0" presStyleCnt="8"/>
      <dgm:spPr/>
    </dgm:pt>
    <dgm:pt modelId="{522AC7DC-F2C6-4FEA-9BC3-779FFEAEE630}" type="pres">
      <dgm:prSet presAssocID="{7340292F-3714-485D-A223-82E2B2652EB5}" presName="hierRoot2" presStyleCnt="0">
        <dgm:presLayoutVars>
          <dgm:hierBranch val="init"/>
        </dgm:presLayoutVars>
      </dgm:prSet>
      <dgm:spPr/>
    </dgm:pt>
    <dgm:pt modelId="{2802FFB5-0B2D-4C7A-BC67-C35E1815EEC9}" type="pres">
      <dgm:prSet presAssocID="{7340292F-3714-485D-A223-82E2B2652EB5}" presName="rootComposite" presStyleCnt="0"/>
      <dgm:spPr/>
    </dgm:pt>
    <dgm:pt modelId="{AE07282D-61A1-4C79-9828-553013EEEF6D}" type="pres">
      <dgm:prSet presAssocID="{7340292F-3714-485D-A223-82E2B2652EB5}" presName="rootText" presStyleLbl="node2" presStyleIdx="0" presStyleCnt="6">
        <dgm:presLayoutVars>
          <dgm:chPref val="3"/>
        </dgm:presLayoutVars>
      </dgm:prSet>
      <dgm:spPr/>
    </dgm:pt>
    <dgm:pt modelId="{51B890C5-1705-4D57-9A52-EC76907AE28E}" type="pres">
      <dgm:prSet presAssocID="{7340292F-3714-485D-A223-82E2B2652EB5}" presName="rootConnector" presStyleLbl="node2" presStyleIdx="0" presStyleCnt="6"/>
      <dgm:spPr/>
    </dgm:pt>
    <dgm:pt modelId="{3C5ECAB8-3C9B-4DD3-97FD-624C349658EE}" type="pres">
      <dgm:prSet presAssocID="{7340292F-3714-485D-A223-82E2B2652EB5}" presName="hierChild4" presStyleCnt="0"/>
      <dgm:spPr/>
    </dgm:pt>
    <dgm:pt modelId="{87D09972-52B4-48CC-973F-AC18689579F3}" type="pres">
      <dgm:prSet presAssocID="{070A84FF-A42A-4D28-8990-65588278FF70}" presName="Name37" presStyleLbl="parChTrans1D3" presStyleIdx="0" presStyleCnt="3"/>
      <dgm:spPr/>
    </dgm:pt>
    <dgm:pt modelId="{6B5EB708-D6CF-47EF-8B6E-DFEBAC3EE002}" type="pres">
      <dgm:prSet presAssocID="{14472B32-C3F1-4C1B-8533-4B1844F3D37E}" presName="hierRoot2" presStyleCnt="0">
        <dgm:presLayoutVars>
          <dgm:hierBranch val="init"/>
        </dgm:presLayoutVars>
      </dgm:prSet>
      <dgm:spPr/>
    </dgm:pt>
    <dgm:pt modelId="{868D7BBE-12E0-4FA2-AD76-5AC6A9740DAA}" type="pres">
      <dgm:prSet presAssocID="{14472B32-C3F1-4C1B-8533-4B1844F3D37E}" presName="rootComposite" presStyleCnt="0"/>
      <dgm:spPr/>
    </dgm:pt>
    <dgm:pt modelId="{B4B01AEF-51F5-481D-B82C-B37976EFF2D8}" type="pres">
      <dgm:prSet presAssocID="{14472B32-C3F1-4C1B-8533-4B1844F3D37E}" presName="rootText" presStyleLbl="node3" presStyleIdx="0" presStyleCnt="2">
        <dgm:presLayoutVars>
          <dgm:chPref val="3"/>
        </dgm:presLayoutVars>
      </dgm:prSet>
      <dgm:spPr/>
    </dgm:pt>
    <dgm:pt modelId="{E98935D5-BEAB-4CA3-A6C8-7A83A345DFC8}" type="pres">
      <dgm:prSet presAssocID="{14472B32-C3F1-4C1B-8533-4B1844F3D37E}" presName="rootConnector" presStyleLbl="node3" presStyleIdx="0" presStyleCnt="2"/>
      <dgm:spPr/>
    </dgm:pt>
    <dgm:pt modelId="{0F162247-DE37-4DD3-AB7F-DDFDC1245A3B}" type="pres">
      <dgm:prSet presAssocID="{14472B32-C3F1-4C1B-8533-4B1844F3D37E}" presName="hierChild4" presStyleCnt="0"/>
      <dgm:spPr/>
    </dgm:pt>
    <dgm:pt modelId="{A73E12B2-9F02-4E25-A794-297943FA9C5C}" type="pres">
      <dgm:prSet presAssocID="{E2061370-481D-436D-A082-A33F8FE2EA58}" presName="Name37" presStyleLbl="parChTrans1D4" presStyleIdx="0" presStyleCnt="1"/>
      <dgm:spPr/>
    </dgm:pt>
    <dgm:pt modelId="{402B55D3-A55F-495F-A80D-9FB68F541142}" type="pres">
      <dgm:prSet presAssocID="{7A0238E9-E5E9-45C2-A120-D378AC591D0B}" presName="hierRoot2" presStyleCnt="0">
        <dgm:presLayoutVars>
          <dgm:hierBranch val="init"/>
        </dgm:presLayoutVars>
      </dgm:prSet>
      <dgm:spPr/>
    </dgm:pt>
    <dgm:pt modelId="{43A7EC33-5D0D-4F9C-9A1B-ABEAF2CF4768}" type="pres">
      <dgm:prSet presAssocID="{7A0238E9-E5E9-45C2-A120-D378AC591D0B}" presName="rootComposite" presStyleCnt="0"/>
      <dgm:spPr/>
    </dgm:pt>
    <dgm:pt modelId="{E8F5FDFC-89EF-4691-8E9F-EA84D4FD8142}" type="pres">
      <dgm:prSet presAssocID="{7A0238E9-E5E9-45C2-A120-D378AC591D0B}" presName="rootText" presStyleLbl="node4" presStyleIdx="0" presStyleCnt="1" custLinFactNeighborX="1658">
        <dgm:presLayoutVars>
          <dgm:chPref val="3"/>
        </dgm:presLayoutVars>
      </dgm:prSet>
      <dgm:spPr/>
    </dgm:pt>
    <dgm:pt modelId="{2DC3836E-BE5D-42F0-80D2-3B4D3D40A097}" type="pres">
      <dgm:prSet presAssocID="{7A0238E9-E5E9-45C2-A120-D378AC591D0B}" presName="rootConnector" presStyleLbl="node4" presStyleIdx="0" presStyleCnt="1"/>
      <dgm:spPr/>
    </dgm:pt>
    <dgm:pt modelId="{9986A3FC-B66E-4D21-B22C-BF0AF6C9A6C7}" type="pres">
      <dgm:prSet presAssocID="{7A0238E9-E5E9-45C2-A120-D378AC591D0B}" presName="hierChild4" presStyleCnt="0"/>
      <dgm:spPr/>
    </dgm:pt>
    <dgm:pt modelId="{0969D8BE-A4D2-4360-B0BE-D8E5727CF2B6}" type="pres">
      <dgm:prSet presAssocID="{7A0238E9-E5E9-45C2-A120-D378AC591D0B}" presName="hierChild5" presStyleCnt="0"/>
      <dgm:spPr/>
    </dgm:pt>
    <dgm:pt modelId="{F4C78A5D-FD10-4278-8CF8-EED43CC6B998}" type="pres">
      <dgm:prSet presAssocID="{14472B32-C3F1-4C1B-8533-4B1844F3D37E}" presName="hierChild5" presStyleCnt="0"/>
      <dgm:spPr/>
    </dgm:pt>
    <dgm:pt modelId="{FAB3034C-9557-4A0A-AE8C-B1DA96D4AB51}" type="pres">
      <dgm:prSet presAssocID="{7340292F-3714-485D-A223-82E2B2652EB5}" presName="hierChild5" presStyleCnt="0"/>
      <dgm:spPr/>
    </dgm:pt>
    <dgm:pt modelId="{42FCB862-1DC5-4D70-94FA-D780E61FB306}" type="pres">
      <dgm:prSet presAssocID="{38439682-91D5-41FC-8D13-184D7EBCC937}" presName="Name111" presStyleLbl="parChTrans1D3" presStyleIdx="1" presStyleCnt="3"/>
      <dgm:spPr/>
    </dgm:pt>
    <dgm:pt modelId="{12ACF716-BF13-403F-B253-0C4A9500A1A2}" type="pres">
      <dgm:prSet presAssocID="{084FCD0D-D5EC-4FF8-AFA4-5455DA682D68}" presName="hierRoot3" presStyleCnt="0">
        <dgm:presLayoutVars>
          <dgm:hierBranch val="init"/>
        </dgm:presLayoutVars>
      </dgm:prSet>
      <dgm:spPr/>
    </dgm:pt>
    <dgm:pt modelId="{8EB68839-2AD1-4276-B544-5DDAF6220B8C}" type="pres">
      <dgm:prSet presAssocID="{084FCD0D-D5EC-4FF8-AFA4-5455DA682D68}" presName="rootComposite3" presStyleCnt="0"/>
      <dgm:spPr/>
    </dgm:pt>
    <dgm:pt modelId="{0052FF7D-500E-4CAC-90C4-922BAF9B7F7F}" type="pres">
      <dgm:prSet presAssocID="{084FCD0D-D5EC-4FF8-AFA4-5455DA682D68}" presName="rootText3" presStyleLbl="asst2" presStyleIdx="0" presStyleCnt="1">
        <dgm:presLayoutVars>
          <dgm:chPref val="3"/>
        </dgm:presLayoutVars>
      </dgm:prSet>
      <dgm:spPr/>
    </dgm:pt>
    <dgm:pt modelId="{2D804AB4-A8E2-4F84-A70E-704745DEC36B}" type="pres">
      <dgm:prSet presAssocID="{084FCD0D-D5EC-4FF8-AFA4-5455DA682D68}" presName="rootConnector3" presStyleLbl="asst2" presStyleIdx="0" presStyleCnt="1"/>
      <dgm:spPr/>
    </dgm:pt>
    <dgm:pt modelId="{987C848D-3169-46B6-BD49-0764891C548A}" type="pres">
      <dgm:prSet presAssocID="{084FCD0D-D5EC-4FF8-AFA4-5455DA682D68}" presName="hierChild6" presStyleCnt="0"/>
      <dgm:spPr/>
    </dgm:pt>
    <dgm:pt modelId="{988601BF-2D60-4917-916C-574E02101CFC}" type="pres">
      <dgm:prSet presAssocID="{084FCD0D-D5EC-4FF8-AFA4-5455DA682D68}" presName="hierChild7" presStyleCnt="0"/>
      <dgm:spPr/>
    </dgm:pt>
    <dgm:pt modelId="{C2BF6A6A-8DB0-454D-B134-10C5F78EB042}" type="pres">
      <dgm:prSet presAssocID="{E4F19F86-73AF-4304-AF71-6BFB979A404E}" presName="Name37" presStyleLbl="parChTrans1D2" presStyleIdx="1" presStyleCnt="8"/>
      <dgm:spPr/>
    </dgm:pt>
    <dgm:pt modelId="{A9885F6E-1F31-421C-9EF1-3FD8E0E15B37}" type="pres">
      <dgm:prSet presAssocID="{135DF93F-F38F-42E7-B852-05D6BB4EE995}" presName="hierRoot2" presStyleCnt="0">
        <dgm:presLayoutVars>
          <dgm:hierBranch/>
        </dgm:presLayoutVars>
      </dgm:prSet>
      <dgm:spPr/>
    </dgm:pt>
    <dgm:pt modelId="{5D8B1F4F-1252-44DB-82BD-7EFB1B45F009}" type="pres">
      <dgm:prSet presAssocID="{135DF93F-F38F-42E7-B852-05D6BB4EE995}" presName="rootComposite" presStyleCnt="0"/>
      <dgm:spPr/>
    </dgm:pt>
    <dgm:pt modelId="{B6BCA38D-480D-4DF5-920A-C7A309802165}" type="pres">
      <dgm:prSet presAssocID="{135DF93F-F38F-42E7-B852-05D6BB4EE995}" presName="rootText" presStyleLbl="node2" presStyleIdx="1" presStyleCnt="6" custLinFactX="33152" custLinFactNeighborX="100000" custLinFactNeighborY="3624">
        <dgm:presLayoutVars>
          <dgm:chPref val="3"/>
        </dgm:presLayoutVars>
      </dgm:prSet>
      <dgm:spPr/>
    </dgm:pt>
    <dgm:pt modelId="{B5E158D9-A52A-4C60-8B51-8CB9352C95D0}" type="pres">
      <dgm:prSet presAssocID="{135DF93F-F38F-42E7-B852-05D6BB4EE995}" presName="rootConnector" presStyleLbl="node2" presStyleIdx="1" presStyleCnt="6"/>
      <dgm:spPr/>
    </dgm:pt>
    <dgm:pt modelId="{3BD9AE3D-C7EA-41F9-831F-0351FD37445B}" type="pres">
      <dgm:prSet presAssocID="{135DF93F-F38F-42E7-B852-05D6BB4EE995}" presName="hierChild4" presStyleCnt="0"/>
      <dgm:spPr/>
    </dgm:pt>
    <dgm:pt modelId="{98C6ACF4-E896-439E-95EF-EF3F4BB99C29}" type="pres">
      <dgm:prSet presAssocID="{135DF93F-F38F-42E7-B852-05D6BB4EE995}" presName="hierChild5" presStyleCnt="0"/>
      <dgm:spPr/>
    </dgm:pt>
    <dgm:pt modelId="{0431F518-98A9-4A01-914C-0A3663B51501}" type="pres">
      <dgm:prSet presAssocID="{B896D113-891A-4756-A482-58393D499C73}" presName="Name37" presStyleLbl="parChTrans1D2" presStyleIdx="2" presStyleCnt="8"/>
      <dgm:spPr/>
    </dgm:pt>
    <dgm:pt modelId="{FC5F2009-F399-4312-BEDF-F01F770314FA}" type="pres">
      <dgm:prSet presAssocID="{B186A5F6-0544-49C5-9FEC-6EF1CB73FE13}" presName="hierRoot2" presStyleCnt="0">
        <dgm:presLayoutVars>
          <dgm:hierBranch val="init"/>
        </dgm:presLayoutVars>
      </dgm:prSet>
      <dgm:spPr/>
    </dgm:pt>
    <dgm:pt modelId="{23218165-DB3C-4128-80E6-41F33C6B8A6A}" type="pres">
      <dgm:prSet presAssocID="{B186A5F6-0544-49C5-9FEC-6EF1CB73FE13}" presName="rootComposite" presStyleCnt="0"/>
      <dgm:spPr/>
    </dgm:pt>
    <dgm:pt modelId="{B10B351C-8FCD-421D-A0AD-0E8ED92AA3D4}" type="pres">
      <dgm:prSet presAssocID="{B186A5F6-0544-49C5-9FEC-6EF1CB73FE13}" presName="rootText" presStyleLbl="node2" presStyleIdx="2" presStyleCnt="6" custLinFactX="-1250" custLinFactNeighborX="-100000">
        <dgm:presLayoutVars>
          <dgm:chPref val="3"/>
        </dgm:presLayoutVars>
      </dgm:prSet>
      <dgm:spPr/>
    </dgm:pt>
    <dgm:pt modelId="{3A35FF52-1796-4B17-B373-0EAC1A7510B1}" type="pres">
      <dgm:prSet presAssocID="{B186A5F6-0544-49C5-9FEC-6EF1CB73FE13}" presName="rootConnector" presStyleLbl="node2" presStyleIdx="2" presStyleCnt="6"/>
      <dgm:spPr/>
    </dgm:pt>
    <dgm:pt modelId="{7598E1FD-21D8-40AB-83CE-4AFC9D6E96AB}" type="pres">
      <dgm:prSet presAssocID="{B186A5F6-0544-49C5-9FEC-6EF1CB73FE13}" presName="hierChild4" presStyleCnt="0"/>
      <dgm:spPr/>
    </dgm:pt>
    <dgm:pt modelId="{1B6107C2-7663-43D3-BE30-853F3B48ED4D}" type="pres">
      <dgm:prSet presAssocID="{B186A5F6-0544-49C5-9FEC-6EF1CB73FE13}" presName="hierChild5" presStyleCnt="0"/>
      <dgm:spPr/>
    </dgm:pt>
    <dgm:pt modelId="{CE9D617B-31E1-48E8-8228-6CDAB9A1D18C}" type="pres">
      <dgm:prSet presAssocID="{2147C98A-00D9-4BA6-BB88-8D51BABDB068}" presName="Name37" presStyleLbl="parChTrans1D2" presStyleIdx="3" presStyleCnt="8"/>
      <dgm:spPr/>
    </dgm:pt>
    <dgm:pt modelId="{4A3DE62B-C0E6-4F82-B662-EC813AD7B53D}" type="pres">
      <dgm:prSet presAssocID="{71D05D52-72CF-416E-95AF-69E6211AEF8C}" presName="hierRoot2" presStyleCnt="0">
        <dgm:presLayoutVars>
          <dgm:hierBranch val="init"/>
        </dgm:presLayoutVars>
      </dgm:prSet>
      <dgm:spPr/>
    </dgm:pt>
    <dgm:pt modelId="{45E0094D-4AC1-47CA-B2F9-E9AC6C7BC650}" type="pres">
      <dgm:prSet presAssocID="{71D05D52-72CF-416E-95AF-69E6211AEF8C}" presName="rootComposite" presStyleCnt="0"/>
      <dgm:spPr/>
    </dgm:pt>
    <dgm:pt modelId="{D1CA39CD-CE2F-4ED6-9718-FA79666A9E12}" type="pres">
      <dgm:prSet presAssocID="{71D05D52-72CF-416E-95AF-69E6211AEF8C}" presName="rootText" presStyleLbl="node2" presStyleIdx="3" presStyleCnt="6">
        <dgm:presLayoutVars>
          <dgm:chPref val="3"/>
        </dgm:presLayoutVars>
      </dgm:prSet>
      <dgm:spPr/>
    </dgm:pt>
    <dgm:pt modelId="{1DE4E667-A934-4C65-968F-DE9A997CE092}" type="pres">
      <dgm:prSet presAssocID="{71D05D52-72CF-416E-95AF-69E6211AEF8C}" presName="rootConnector" presStyleLbl="node2" presStyleIdx="3" presStyleCnt="6"/>
      <dgm:spPr/>
    </dgm:pt>
    <dgm:pt modelId="{242051CA-33D4-4E89-AE7A-4732C3039790}" type="pres">
      <dgm:prSet presAssocID="{71D05D52-72CF-416E-95AF-69E6211AEF8C}" presName="hierChild4" presStyleCnt="0"/>
      <dgm:spPr/>
    </dgm:pt>
    <dgm:pt modelId="{63936A93-6DEE-426C-86B5-97D6A23E45E8}" type="pres">
      <dgm:prSet presAssocID="{71D05D52-72CF-416E-95AF-69E6211AEF8C}" presName="hierChild5" presStyleCnt="0"/>
      <dgm:spPr/>
    </dgm:pt>
    <dgm:pt modelId="{2AF26B8A-3F31-4523-B067-C10C1A6532D4}" type="pres">
      <dgm:prSet presAssocID="{2826523D-3B81-4933-9CCB-0C89F6CBF741}" presName="Name37" presStyleLbl="parChTrans1D2" presStyleIdx="4" presStyleCnt="8"/>
      <dgm:spPr/>
    </dgm:pt>
    <dgm:pt modelId="{1EF0CAD0-FFE3-4498-B60F-B59F24EAF490}" type="pres">
      <dgm:prSet presAssocID="{35B173A3-AF9C-4322-B7A0-D86243603914}" presName="hierRoot2" presStyleCnt="0">
        <dgm:presLayoutVars>
          <dgm:hierBranch val="init"/>
        </dgm:presLayoutVars>
      </dgm:prSet>
      <dgm:spPr/>
    </dgm:pt>
    <dgm:pt modelId="{94823046-A5CB-4F0F-A256-44C70A6B6AE9}" type="pres">
      <dgm:prSet presAssocID="{35B173A3-AF9C-4322-B7A0-D86243603914}" presName="rootComposite" presStyleCnt="0"/>
      <dgm:spPr/>
    </dgm:pt>
    <dgm:pt modelId="{A16D2A9E-4763-495E-B7B7-A9A36133D649}" type="pres">
      <dgm:prSet presAssocID="{35B173A3-AF9C-4322-B7A0-D86243603914}" presName="rootText" presStyleLbl="node2" presStyleIdx="4" presStyleCnt="6">
        <dgm:presLayoutVars>
          <dgm:chPref val="3"/>
        </dgm:presLayoutVars>
      </dgm:prSet>
      <dgm:spPr/>
    </dgm:pt>
    <dgm:pt modelId="{8E752725-05C6-43B0-B019-9935953B2E7B}" type="pres">
      <dgm:prSet presAssocID="{35B173A3-AF9C-4322-B7A0-D86243603914}" presName="rootConnector" presStyleLbl="node2" presStyleIdx="4" presStyleCnt="6"/>
      <dgm:spPr/>
    </dgm:pt>
    <dgm:pt modelId="{020ED690-4FEF-417E-B220-5DB78976B87D}" type="pres">
      <dgm:prSet presAssocID="{35B173A3-AF9C-4322-B7A0-D86243603914}" presName="hierChild4" presStyleCnt="0"/>
      <dgm:spPr/>
    </dgm:pt>
    <dgm:pt modelId="{677B6F43-92E0-4DE3-AE17-9B25FE929B85}" type="pres">
      <dgm:prSet presAssocID="{35B173A3-AF9C-4322-B7A0-D86243603914}" presName="hierChild5" presStyleCnt="0"/>
      <dgm:spPr/>
    </dgm:pt>
    <dgm:pt modelId="{63B33B63-3C77-406B-B356-64F178D0DBB6}" type="pres">
      <dgm:prSet presAssocID="{CB337F4A-05FC-4C45-8E7A-84BD782D3C5D}" presName="Name37" presStyleLbl="parChTrans1D2" presStyleIdx="5" presStyleCnt="8"/>
      <dgm:spPr/>
    </dgm:pt>
    <dgm:pt modelId="{58BEBDC1-588B-48AE-BDAB-DEC826443C88}" type="pres">
      <dgm:prSet presAssocID="{F6FEABB7-A7D7-4BE9-9064-3960276E639D}" presName="hierRoot2" presStyleCnt="0">
        <dgm:presLayoutVars>
          <dgm:hierBranch val="init"/>
        </dgm:presLayoutVars>
      </dgm:prSet>
      <dgm:spPr/>
    </dgm:pt>
    <dgm:pt modelId="{D82DC5AB-5575-4C6E-BE8F-058398269194}" type="pres">
      <dgm:prSet presAssocID="{F6FEABB7-A7D7-4BE9-9064-3960276E639D}" presName="rootComposite" presStyleCnt="0"/>
      <dgm:spPr/>
    </dgm:pt>
    <dgm:pt modelId="{D02C9C1A-F3B9-4D53-AC00-E8E5DA7BC422}" type="pres">
      <dgm:prSet presAssocID="{F6FEABB7-A7D7-4BE9-9064-3960276E639D}" presName="rootText" presStyleLbl="node2" presStyleIdx="5" presStyleCnt="6">
        <dgm:presLayoutVars>
          <dgm:chPref val="3"/>
        </dgm:presLayoutVars>
      </dgm:prSet>
      <dgm:spPr/>
    </dgm:pt>
    <dgm:pt modelId="{19309C94-3FF2-4945-8413-F163E39A7254}" type="pres">
      <dgm:prSet presAssocID="{F6FEABB7-A7D7-4BE9-9064-3960276E639D}" presName="rootConnector" presStyleLbl="node2" presStyleIdx="5" presStyleCnt="6"/>
      <dgm:spPr/>
    </dgm:pt>
    <dgm:pt modelId="{536E0D20-2EC5-4FD5-80F7-29F68237793F}" type="pres">
      <dgm:prSet presAssocID="{F6FEABB7-A7D7-4BE9-9064-3960276E639D}" presName="hierChild4" presStyleCnt="0"/>
      <dgm:spPr/>
    </dgm:pt>
    <dgm:pt modelId="{FA1C7C64-ABC0-4897-BA49-5D380EFD84E4}" type="pres">
      <dgm:prSet presAssocID="{6E917285-6F4E-4195-9006-C6177BC60916}" presName="Name37" presStyleLbl="parChTrans1D3" presStyleIdx="2" presStyleCnt="3"/>
      <dgm:spPr/>
    </dgm:pt>
    <dgm:pt modelId="{83AB2232-D294-4904-9DDF-5A55298F954E}" type="pres">
      <dgm:prSet presAssocID="{0ACDE33E-F9A4-470D-882D-235E7FDFAB51}" presName="hierRoot2" presStyleCnt="0">
        <dgm:presLayoutVars>
          <dgm:hierBranch val="init"/>
        </dgm:presLayoutVars>
      </dgm:prSet>
      <dgm:spPr/>
    </dgm:pt>
    <dgm:pt modelId="{91721DAA-13AD-4517-97FD-0BB62ABDD0C4}" type="pres">
      <dgm:prSet presAssocID="{0ACDE33E-F9A4-470D-882D-235E7FDFAB51}" presName="rootComposite" presStyleCnt="0"/>
      <dgm:spPr/>
    </dgm:pt>
    <dgm:pt modelId="{5F729CB8-19E0-4CC8-BAAA-C30D6573BBEA}" type="pres">
      <dgm:prSet presAssocID="{0ACDE33E-F9A4-470D-882D-235E7FDFAB51}" presName="rootText" presStyleLbl="node3" presStyleIdx="1" presStyleCnt="2">
        <dgm:presLayoutVars>
          <dgm:chPref val="3"/>
        </dgm:presLayoutVars>
      </dgm:prSet>
      <dgm:spPr/>
    </dgm:pt>
    <dgm:pt modelId="{45DF6679-0F84-456F-999F-3DA70FED5397}" type="pres">
      <dgm:prSet presAssocID="{0ACDE33E-F9A4-470D-882D-235E7FDFAB51}" presName="rootConnector" presStyleLbl="node3" presStyleIdx="1" presStyleCnt="2"/>
      <dgm:spPr/>
    </dgm:pt>
    <dgm:pt modelId="{77263EB9-BCD6-4286-9416-89047DE5359E}" type="pres">
      <dgm:prSet presAssocID="{0ACDE33E-F9A4-470D-882D-235E7FDFAB51}" presName="hierChild4" presStyleCnt="0"/>
      <dgm:spPr/>
    </dgm:pt>
    <dgm:pt modelId="{3F455D8E-036E-4B50-A81C-BBEF1D465BFE}" type="pres">
      <dgm:prSet presAssocID="{0ACDE33E-F9A4-470D-882D-235E7FDFAB51}" presName="hierChild5" presStyleCnt="0"/>
      <dgm:spPr/>
    </dgm:pt>
    <dgm:pt modelId="{3C3087AA-EAE5-49E7-9786-2058AD90DC35}" type="pres">
      <dgm:prSet presAssocID="{F6FEABB7-A7D7-4BE9-9064-3960276E639D}" presName="hierChild5" presStyleCnt="0"/>
      <dgm:spPr/>
    </dgm:pt>
    <dgm:pt modelId="{4C7C79FF-FAE1-4684-91E6-9A8F4B527737}" type="pres">
      <dgm:prSet presAssocID="{B9CDD9C8-D615-4F0D-BDFE-14A38D6D8576}" presName="hierChild3" presStyleCnt="0"/>
      <dgm:spPr/>
    </dgm:pt>
    <dgm:pt modelId="{A3DE760C-2E89-4690-AC02-AEA314D1727B}" type="pres">
      <dgm:prSet presAssocID="{A8B1A8F4-6801-445C-A9F8-5386ED5BBF5B}" presName="Name111" presStyleLbl="parChTrans1D2" presStyleIdx="6" presStyleCnt="8"/>
      <dgm:spPr/>
    </dgm:pt>
    <dgm:pt modelId="{72C37794-BE00-42C6-85F5-1F7B4B247AF5}" type="pres">
      <dgm:prSet presAssocID="{CBCE4DC8-2A7F-4A29-BD9B-A242EEB234D8}" presName="hierRoot3" presStyleCnt="0">
        <dgm:presLayoutVars>
          <dgm:hierBranch val="init"/>
        </dgm:presLayoutVars>
      </dgm:prSet>
      <dgm:spPr/>
    </dgm:pt>
    <dgm:pt modelId="{F6DC496C-55A2-461B-9CFF-6826A1F6EF4F}" type="pres">
      <dgm:prSet presAssocID="{CBCE4DC8-2A7F-4A29-BD9B-A242EEB234D8}" presName="rootComposite3" presStyleCnt="0"/>
      <dgm:spPr/>
    </dgm:pt>
    <dgm:pt modelId="{7E767AE3-EB49-44B8-9BF9-D02819615191}" type="pres">
      <dgm:prSet presAssocID="{CBCE4DC8-2A7F-4A29-BD9B-A242EEB234D8}" presName="rootText3" presStyleLbl="asst1" presStyleIdx="0" presStyleCnt="2" custLinFactX="-1331" custLinFactNeighborX="-100000" custLinFactNeighborY="1689">
        <dgm:presLayoutVars>
          <dgm:chPref val="3"/>
        </dgm:presLayoutVars>
      </dgm:prSet>
      <dgm:spPr/>
    </dgm:pt>
    <dgm:pt modelId="{131294D0-E6B2-48C7-A02E-6745D06293BF}" type="pres">
      <dgm:prSet presAssocID="{CBCE4DC8-2A7F-4A29-BD9B-A242EEB234D8}" presName="rootConnector3" presStyleLbl="asst1" presStyleIdx="0" presStyleCnt="2"/>
      <dgm:spPr/>
    </dgm:pt>
    <dgm:pt modelId="{C3B73E38-24C6-410A-B63E-8ABBD106BF15}" type="pres">
      <dgm:prSet presAssocID="{CBCE4DC8-2A7F-4A29-BD9B-A242EEB234D8}" presName="hierChild6" presStyleCnt="0"/>
      <dgm:spPr/>
    </dgm:pt>
    <dgm:pt modelId="{4D086AB6-B7C9-4E10-86C3-A8268C001D4B}" type="pres">
      <dgm:prSet presAssocID="{CBCE4DC8-2A7F-4A29-BD9B-A242EEB234D8}" presName="hierChild7" presStyleCnt="0"/>
      <dgm:spPr/>
    </dgm:pt>
    <dgm:pt modelId="{F758B6F6-978B-4826-A1C7-62E99F1FD35C}" type="pres">
      <dgm:prSet presAssocID="{A4CB7D10-973A-4A24-8E31-839485F17705}" presName="Name111" presStyleLbl="parChTrans1D2" presStyleIdx="7" presStyleCnt="8"/>
      <dgm:spPr/>
    </dgm:pt>
    <dgm:pt modelId="{B5C666EF-C8E5-4044-BF22-CEB2425F00FC}" type="pres">
      <dgm:prSet presAssocID="{C900B485-8A8D-4C75-8248-726ADCF66624}" presName="hierRoot3" presStyleCnt="0">
        <dgm:presLayoutVars>
          <dgm:hierBranch val="init"/>
        </dgm:presLayoutVars>
      </dgm:prSet>
      <dgm:spPr/>
    </dgm:pt>
    <dgm:pt modelId="{92EFF6E8-18A9-4F18-9493-8B732D822B80}" type="pres">
      <dgm:prSet presAssocID="{C900B485-8A8D-4C75-8248-726ADCF66624}" presName="rootComposite3" presStyleCnt="0"/>
      <dgm:spPr/>
    </dgm:pt>
    <dgm:pt modelId="{295D90FB-9A42-4E19-A85B-9B81D343CF3A}" type="pres">
      <dgm:prSet presAssocID="{C900B485-8A8D-4C75-8248-726ADCF66624}" presName="rootText3" presStyleLbl="asst1" presStyleIdx="1" presStyleCnt="2" custLinFactNeighborX="10612" custLinFactNeighborY="-49525">
        <dgm:presLayoutVars>
          <dgm:chPref val="3"/>
        </dgm:presLayoutVars>
      </dgm:prSet>
      <dgm:spPr/>
    </dgm:pt>
    <dgm:pt modelId="{47112C4D-FDD4-4D2F-8FAA-DE41748B67AF}" type="pres">
      <dgm:prSet presAssocID="{C900B485-8A8D-4C75-8248-726ADCF66624}" presName="rootConnector3" presStyleLbl="asst1" presStyleIdx="1" presStyleCnt="2"/>
      <dgm:spPr/>
    </dgm:pt>
    <dgm:pt modelId="{EF92583F-FE16-4EAE-B356-55FCEBDC40E2}" type="pres">
      <dgm:prSet presAssocID="{C900B485-8A8D-4C75-8248-726ADCF66624}" presName="hierChild6" presStyleCnt="0"/>
      <dgm:spPr/>
    </dgm:pt>
    <dgm:pt modelId="{D39ACA57-A4FD-4397-BC29-39DE896C7417}" type="pres">
      <dgm:prSet presAssocID="{C900B485-8A8D-4C75-8248-726ADCF66624}" presName="hierChild7" presStyleCnt="0"/>
      <dgm:spPr/>
    </dgm:pt>
  </dgm:ptLst>
  <dgm:cxnLst>
    <dgm:cxn modelId="{F361DC03-7622-444B-88D1-AC0C3308CCC3}" srcId="{B9CDD9C8-D615-4F0D-BDFE-14A38D6D8576}" destId="{F6FEABB7-A7D7-4BE9-9064-3960276E639D}" srcOrd="6" destOrd="0" parTransId="{CB337F4A-05FC-4C45-8E7A-84BD782D3C5D}" sibTransId="{A5B00B21-252D-4852-9F89-B14632A1BE16}"/>
    <dgm:cxn modelId="{0255C307-E383-4BC0-A9A2-18298B06E5E5}" type="presOf" srcId="{6E917285-6F4E-4195-9006-C6177BC60916}" destId="{FA1C7C64-ABC0-4897-BA49-5D380EFD84E4}" srcOrd="0" destOrd="0" presId="urn:microsoft.com/office/officeart/2005/8/layout/orgChart1"/>
    <dgm:cxn modelId="{BE58440A-9C0D-4A18-88AF-B3D45D98BFE9}" type="presOf" srcId="{38439682-91D5-41FC-8D13-184D7EBCC937}" destId="{42FCB862-1DC5-4D70-94FA-D780E61FB306}" srcOrd="0" destOrd="0" presId="urn:microsoft.com/office/officeart/2005/8/layout/orgChart1"/>
    <dgm:cxn modelId="{F895F10E-DE5A-448B-A281-E4D5BA496EE2}" type="presOf" srcId="{135DF93F-F38F-42E7-B852-05D6BB4EE995}" destId="{B6BCA38D-480D-4DF5-920A-C7A309802165}" srcOrd="0" destOrd="0" presId="urn:microsoft.com/office/officeart/2005/8/layout/orgChart1"/>
    <dgm:cxn modelId="{9747700F-1967-4C32-93C9-90C16451AEB6}" type="presOf" srcId="{D766EDC6-59D5-412C-B0C1-9DEE738DC50B}" destId="{07436ABD-8577-420C-AFF4-711270085A37}" srcOrd="0" destOrd="0" presId="urn:microsoft.com/office/officeart/2005/8/layout/orgChart1"/>
    <dgm:cxn modelId="{7DD29915-2E1D-4AB9-BE50-E72D862B6E77}" type="presOf" srcId="{0ACDE33E-F9A4-470D-882D-235E7FDFAB51}" destId="{5F729CB8-19E0-4CC8-BAAA-C30D6573BBEA}" srcOrd="0" destOrd="0" presId="urn:microsoft.com/office/officeart/2005/8/layout/orgChart1"/>
    <dgm:cxn modelId="{77B1461D-B7B7-4CE2-8430-8D3F8B1D8C59}" srcId="{B9CDD9C8-D615-4F0D-BDFE-14A38D6D8576}" destId="{7340292F-3714-485D-A223-82E2B2652EB5}" srcOrd="0" destOrd="0" parTransId="{D766EDC6-59D5-412C-B0C1-9DEE738DC50B}" sibTransId="{BE7F4C7D-F9E3-416D-AFA3-7C6470269DC2}"/>
    <dgm:cxn modelId="{97F0622D-BCEF-46DE-A49E-FDAF117B9108}" type="presOf" srcId="{F6FEABB7-A7D7-4BE9-9064-3960276E639D}" destId="{19309C94-3FF2-4945-8413-F163E39A7254}" srcOrd="1" destOrd="0" presId="urn:microsoft.com/office/officeart/2005/8/layout/orgChart1"/>
    <dgm:cxn modelId="{E55E7637-F8E1-4F7F-BB58-6A06372A94D6}" type="presOf" srcId="{2147C98A-00D9-4BA6-BB88-8D51BABDB068}" destId="{CE9D617B-31E1-48E8-8228-6CDAB9A1D18C}" srcOrd="0" destOrd="0" presId="urn:microsoft.com/office/officeart/2005/8/layout/orgChart1"/>
    <dgm:cxn modelId="{600DA73B-044E-4642-8AB6-7E10EAA16A23}" type="presOf" srcId="{CBCE4DC8-2A7F-4A29-BD9B-A242EEB234D8}" destId="{7E767AE3-EB49-44B8-9BF9-D02819615191}" srcOrd="0" destOrd="0" presId="urn:microsoft.com/office/officeart/2005/8/layout/orgChart1"/>
    <dgm:cxn modelId="{E2569543-8A94-4A6E-AD32-C43C6780BEF1}" type="presOf" srcId="{2826523D-3B81-4933-9CCB-0C89F6CBF741}" destId="{2AF26B8A-3F31-4523-B067-C10C1A6532D4}" srcOrd="0" destOrd="0" presId="urn:microsoft.com/office/officeart/2005/8/layout/orgChart1"/>
    <dgm:cxn modelId="{8A139145-5D81-4C5B-A12C-A04ABC9381E3}" srcId="{B9CDD9C8-D615-4F0D-BDFE-14A38D6D8576}" destId="{71D05D52-72CF-416E-95AF-69E6211AEF8C}" srcOrd="4" destOrd="0" parTransId="{2147C98A-00D9-4BA6-BB88-8D51BABDB068}" sibTransId="{169517BB-82D8-4E23-9B16-98CBEDB71BDD}"/>
    <dgm:cxn modelId="{9D459A51-0C9B-424E-AB6E-90528264CF05}" srcId="{B9CDD9C8-D615-4F0D-BDFE-14A38D6D8576}" destId="{135DF93F-F38F-42E7-B852-05D6BB4EE995}" srcOrd="1" destOrd="0" parTransId="{E4F19F86-73AF-4304-AF71-6BFB979A404E}" sibTransId="{CC42FB36-7981-460E-A746-835C780A1374}"/>
    <dgm:cxn modelId="{38441358-787A-4A98-ABA0-53FA1829EC59}" type="presOf" srcId="{F6FEABB7-A7D7-4BE9-9064-3960276E639D}" destId="{D02C9C1A-F3B9-4D53-AC00-E8E5DA7BC422}" srcOrd="0" destOrd="0" presId="urn:microsoft.com/office/officeart/2005/8/layout/orgChart1"/>
    <dgm:cxn modelId="{200C5A5C-D156-4687-A8FC-CF5C5FC6A826}" type="presOf" srcId="{E2061370-481D-436D-A082-A33F8FE2EA58}" destId="{A73E12B2-9F02-4E25-A794-297943FA9C5C}" srcOrd="0" destOrd="0" presId="urn:microsoft.com/office/officeart/2005/8/layout/orgChart1"/>
    <dgm:cxn modelId="{9EDA685E-FA0B-4384-972B-CF40F49A1782}" type="presOf" srcId="{14472B32-C3F1-4C1B-8533-4B1844F3D37E}" destId="{E98935D5-BEAB-4CA3-A6C8-7A83A345DFC8}" srcOrd="1" destOrd="0" presId="urn:microsoft.com/office/officeart/2005/8/layout/orgChart1"/>
    <dgm:cxn modelId="{44EB8A60-7C36-44E5-984C-AF40E1BD1421}" type="presOf" srcId="{7A0238E9-E5E9-45C2-A120-D378AC591D0B}" destId="{E8F5FDFC-89EF-4691-8E9F-EA84D4FD8142}" srcOrd="0" destOrd="0" presId="urn:microsoft.com/office/officeart/2005/8/layout/orgChart1"/>
    <dgm:cxn modelId="{A4A7C166-9CFB-4532-BB52-D2F68BEFF628}" type="presOf" srcId="{35B173A3-AF9C-4322-B7A0-D86243603914}" destId="{8E752725-05C6-43B0-B019-9935953B2E7B}" srcOrd="1" destOrd="0" presId="urn:microsoft.com/office/officeart/2005/8/layout/orgChart1"/>
    <dgm:cxn modelId="{49491069-B430-4735-A8BA-C12E951BFE90}" type="presOf" srcId="{E4F19F86-73AF-4304-AF71-6BFB979A404E}" destId="{C2BF6A6A-8DB0-454D-B134-10C5F78EB042}" srcOrd="0" destOrd="0" presId="urn:microsoft.com/office/officeart/2005/8/layout/orgChart1"/>
    <dgm:cxn modelId="{111CBB6D-03A1-4E47-9C49-BDEA59246A0A}" type="presOf" srcId="{71D05D52-72CF-416E-95AF-69E6211AEF8C}" destId="{1DE4E667-A934-4C65-968F-DE9A997CE092}" srcOrd="1" destOrd="0" presId="urn:microsoft.com/office/officeart/2005/8/layout/orgChart1"/>
    <dgm:cxn modelId="{52155976-B3C7-49F3-9D64-D45AD2C83366}" type="presOf" srcId="{35B173A3-AF9C-4322-B7A0-D86243603914}" destId="{A16D2A9E-4763-495E-B7B7-A9A36133D649}" srcOrd="0" destOrd="0" presId="urn:microsoft.com/office/officeart/2005/8/layout/orgChart1"/>
    <dgm:cxn modelId="{93DC6483-834B-4F3B-A13F-28A7D1F7316F}" srcId="{B9CDD9C8-D615-4F0D-BDFE-14A38D6D8576}" destId="{CBCE4DC8-2A7F-4A29-BD9B-A242EEB234D8}" srcOrd="3" destOrd="0" parTransId="{A8B1A8F4-6801-445C-A9F8-5386ED5BBF5B}" sibTransId="{6E30154A-7B9D-4B4D-89D4-31B129FAA511}"/>
    <dgm:cxn modelId="{93C58D88-539D-44D0-8DE2-AF5ABDF3F0E3}" type="presOf" srcId="{CBCE4DC8-2A7F-4A29-BD9B-A242EEB234D8}" destId="{131294D0-E6B2-48C7-A02E-6745D06293BF}" srcOrd="1" destOrd="0" presId="urn:microsoft.com/office/officeart/2005/8/layout/orgChart1"/>
    <dgm:cxn modelId="{8662E78A-7102-48FC-ABEF-057950CB0C22}" type="presOf" srcId="{B9CDD9C8-D615-4F0D-BDFE-14A38D6D8576}" destId="{0F7A1177-7288-4233-8C7A-453C6C7E1553}" srcOrd="0" destOrd="0" presId="urn:microsoft.com/office/officeart/2005/8/layout/orgChart1"/>
    <dgm:cxn modelId="{C08EB296-9165-4E1F-BB7B-777DE2581C5C}" type="presOf" srcId="{915353D9-01D9-487F-B384-1786DDDD04FE}" destId="{5674C200-2D88-43CF-B769-031D8DD85F74}" srcOrd="0" destOrd="0" presId="urn:microsoft.com/office/officeart/2005/8/layout/orgChart1"/>
    <dgm:cxn modelId="{9CD959A1-8A24-4C1A-B8CC-DFB776F015DA}" type="presOf" srcId="{C900B485-8A8D-4C75-8248-726ADCF66624}" destId="{47112C4D-FDD4-4D2F-8FAA-DE41748B67AF}" srcOrd="1" destOrd="0" presId="urn:microsoft.com/office/officeart/2005/8/layout/orgChart1"/>
    <dgm:cxn modelId="{6EADE9A5-8675-46E8-A45D-47E216F5AA67}" type="presOf" srcId="{C900B485-8A8D-4C75-8248-726ADCF66624}" destId="{295D90FB-9A42-4E19-A85B-9B81D343CF3A}" srcOrd="0" destOrd="0" presId="urn:microsoft.com/office/officeart/2005/8/layout/orgChart1"/>
    <dgm:cxn modelId="{7248B3AB-66D8-4585-92F9-1DD3DE0AF44D}" type="presOf" srcId="{A8B1A8F4-6801-445C-A9F8-5386ED5BBF5B}" destId="{A3DE760C-2E89-4690-AC02-AEA314D1727B}" srcOrd="0" destOrd="0" presId="urn:microsoft.com/office/officeart/2005/8/layout/orgChart1"/>
    <dgm:cxn modelId="{F20FD6AE-0421-491D-A90C-C39D9B4CA1F5}" type="presOf" srcId="{7A0238E9-E5E9-45C2-A120-D378AC591D0B}" destId="{2DC3836E-BE5D-42F0-80D2-3B4D3D40A097}" srcOrd="1" destOrd="0" presId="urn:microsoft.com/office/officeart/2005/8/layout/orgChart1"/>
    <dgm:cxn modelId="{EA6D97AF-C94D-43EF-8742-7DE17207E927}" type="presOf" srcId="{070A84FF-A42A-4D28-8990-65588278FF70}" destId="{87D09972-52B4-48CC-973F-AC18689579F3}" srcOrd="0" destOrd="0" presId="urn:microsoft.com/office/officeart/2005/8/layout/orgChart1"/>
    <dgm:cxn modelId="{0DC647B3-864B-47F9-AB61-8A69EE16F731}" type="presOf" srcId="{135DF93F-F38F-42E7-B852-05D6BB4EE995}" destId="{B5E158D9-A52A-4C60-8B51-8CB9352C95D0}" srcOrd="1" destOrd="0" presId="urn:microsoft.com/office/officeart/2005/8/layout/orgChart1"/>
    <dgm:cxn modelId="{0E2C63BA-A1A4-447F-B8B6-947D40CD9DD5}" type="presOf" srcId="{B186A5F6-0544-49C5-9FEC-6EF1CB73FE13}" destId="{3A35FF52-1796-4B17-B373-0EAC1A7510B1}" srcOrd="1" destOrd="0" presId="urn:microsoft.com/office/officeart/2005/8/layout/orgChart1"/>
    <dgm:cxn modelId="{82D80ABB-A560-4359-80C1-0D3F80B5BA6B}" srcId="{14472B32-C3F1-4C1B-8533-4B1844F3D37E}" destId="{7A0238E9-E5E9-45C2-A120-D378AC591D0B}" srcOrd="0" destOrd="0" parTransId="{E2061370-481D-436D-A082-A33F8FE2EA58}" sibTransId="{F40C6D54-1C8C-4C33-AE73-37CA40C2FFFB}"/>
    <dgm:cxn modelId="{AC1EA4BC-FDD4-4BFD-9625-42EECB454B40}" type="presOf" srcId="{71D05D52-72CF-416E-95AF-69E6211AEF8C}" destId="{D1CA39CD-CE2F-4ED6-9718-FA79666A9E12}" srcOrd="0" destOrd="0" presId="urn:microsoft.com/office/officeart/2005/8/layout/orgChart1"/>
    <dgm:cxn modelId="{C14D7EC1-AE90-4E11-BA3A-81551D10C29D}" srcId="{915353D9-01D9-487F-B384-1786DDDD04FE}" destId="{B9CDD9C8-D615-4F0D-BDFE-14A38D6D8576}" srcOrd="0" destOrd="0" parTransId="{C3AEA158-8343-416C-8B08-F3669C05ED89}" sibTransId="{5E8402F5-BEB8-40AA-9A0B-4C3F895BBE31}"/>
    <dgm:cxn modelId="{14286CC4-5208-4AED-AC63-C2716AAE78A4}" srcId="{B9CDD9C8-D615-4F0D-BDFE-14A38D6D8576}" destId="{35B173A3-AF9C-4322-B7A0-D86243603914}" srcOrd="5" destOrd="0" parTransId="{2826523D-3B81-4933-9CCB-0C89F6CBF741}" sibTransId="{9B663E24-3914-4A32-8254-643F16529079}"/>
    <dgm:cxn modelId="{B0C651C7-31D0-4BF0-A3CB-7B5FCA7C29C1}" type="presOf" srcId="{CB337F4A-05FC-4C45-8E7A-84BD782D3C5D}" destId="{63B33B63-3C77-406B-B356-64F178D0DBB6}" srcOrd="0" destOrd="0" presId="urn:microsoft.com/office/officeart/2005/8/layout/orgChart1"/>
    <dgm:cxn modelId="{AB6D35CE-441F-40AA-80B4-C2824FF590C5}" srcId="{7340292F-3714-485D-A223-82E2B2652EB5}" destId="{14472B32-C3F1-4C1B-8533-4B1844F3D37E}" srcOrd="0" destOrd="0" parTransId="{070A84FF-A42A-4D28-8990-65588278FF70}" sibTransId="{348C7C68-E28F-46C6-A959-A6C27EDB27DF}"/>
    <dgm:cxn modelId="{9284EBD0-3976-4152-9124-540B67A0AB12}" type="presOf" srcId="{B896D113-891A-4756-A482-58393D499C73}" destId="{0431F518-98A9-4A01-914C-0A3663B51501}" srcOrd="0" destOrd="0" presId="urn:microsoft.com/office/officeart/2005/8/layout/orgChart1"/>
    <dgm:cxn modelId="{3B0E75D2-E937-4AFC-8197-2A55748D3B2E}" type="presOf" srcId="{B9CDD9C8-D615-4F0D-BDFE-14A38D6D8576}" destId="{38A17104-26AF-4444-A2A6-42BE8CF45D32}" srcOrd="1" destOrd="0" presId="urn:microsoft.com/office/officeart/2005/8/layout/orgChart1"/>
    <dgm:cxn modelId="{35A809D3-72C7-4FFE-B351-412E2FF49F75}" srcId="{7340292F-3714-485D-A223-82E2B2652EB5}" destId="{084FCD0D-D5EC-4FF8-AFA4-5455DA682D68}" srcOrd="1" destOrd="0" parTransId="{38439682-91D5-41FC-8D13-184D7EBCC937}" sibTransId="{51146265-601E-426F-86BB-C095E00BC175}"/>
    <dgm:cxn modelId="{C83FC2D3-B2BD-4800-97D5-99B4926CA833}" type="presOf" srcId="{084FCD0D-D5EC-4FF8-AFA4-5455DA682D68}" destId="{2D804AB4-A8E2-4F84-A70E-704745DEC36B}" srcOrd="1" destOrd="0" presId="urn:microsoft.com/office/officeart/2005/8/layout/orgChart1"/>
    <dgm:cxn modelId="{D904EFDE-2950-4F6D-A137-A3139CE19B2A}" type="presOf" srcId="{B186A5F6-0544-49C5-9FEC-6EF1CB73FE13}" destId="{B10B351C-8FCD-421D-A0AD-0E8ED92AA3D4}" srcOrd="0" destOrd="0" presId="urn:microsoft.com/office/officeart/2005/8/layout/orgChart1"/>
    <dgm:cxn modelId="{E0735CE4-0839-45D7-97CF-6354FD9E96CF}" type="presOf" srcId="{A4CB7D10-973A-4A24-8E31-839485F17705}" destId="{F758B6F6-978B-4826-A1C7-62E99F1FD35C}" srcOrd="0" destOrd="0" presId="urn:microsoft.com/office/officeart/2005/8/layout/orgChart1"/>
    <dgm:cxn modelId="{E2BC87E9-E62E-4960-8E70-949AAA9C4125}" type="presOf" srcId="{7340292F-3714-485D-A223-82E2B2652EB5}" destId="{AE07282D-61A1-4C79-9828-553013EEEF6D}" srcOrd="0" destOrd="0" presId="urn:microsoft.com/office/officeart/2005/8/layout/orgChart1"/>
    <dgm:cxn modelId="{DB73F0EA-8B30-4876-846C-08F8CDFEBC9F}" type="presOf" srcId="{0ACDE33E-F9A4-470D-882D-235E7FDFAB51}" destId="{45DF6679-0F84-456F-999F-3DA70FED5397}" srcOrd="1" destOrd="0" presId="urn:microsoft.com/office/officeart/2005/8/layout/orgChart1"/>
    <dgm:cxn modelId="{8CF97AEB-10CC-4DA1-958C-C61CB5949305}" type="presOf" srcId="{7340292F-3714-485D-A223-82E2B2652EB5}" destId="{51B890C5-1705-4D57-9A52-EC76907AE28E}" srcOrd="1" destOrd="0" presId="urn:microsoft.com/office/officeart/2005/8/layout/orgChart1"/>
    <dgm:cxn modelId="{771BB3EC-727A-406C-BE33-E1E5202178B3}" type="presOf" srcId="{14472B32-C3F1-4C1B-8533-4B1844F3D37E}" destId="{B4B01AEF-51F5-481D-B82C-B37976EFF2D8}" srcOrd="0" destOrd="0" presId="urn:microsoft.com/office/officeart/2005/8/layout/orgChart1"/>
    <dgm:cxn modelId="{68358FEE-ADE9-435F-A3DD-676467240C2D}" type="presOf" srcId="{084FCD0D-D5EC-4FF8-AFA4-5455DA682D68}" destId="{0052FF7D-500E-4CAC-90C4-922BAF9B7F7F}" srcOrd="0" destOrd="0" presId="urn:microsoft.com/office/officeart/2005/8/layout/orgChart1"/>
    <dgm:cxn modelId="{5598FEF6-C533-473F-BBDF-F554E035E4C5}" srcId="{B9CDD9C8-D615-4F0D-BDFE-14A38D6D8576}" destId="{C900B485-8A8D-4C75-8248-726ADCF66624}" srcOrd="7" destOrd="0" parTransId="{A4CB7D10-973A-4A24-8E31-839485F17705}" sibTransId="{018811C9-FA47-49E1-A0BC-9B3FC17E51F1}"/>
    <dgm:cxn modelId="{CEC4F3F8-AAB7-44E0-9B60-A2BEA053630C}" srcId="{F6FEABB7-A7D7-4BE9-9064-3960276E639D}" destId="{0ACDE33E-F9A4-470D-882D-235E7FDFAB51}" srcOrd="0" destOrd="0" parTransId="{6E917285-6F4E-4195-9006-C6177BC60916}" sibTransId="{57ABE595-CE73-4B7B-8B0A-07A67367E9D0}"/>
    <dgm:cxn modelId="{770C28F9-76C2-4AC5-95E5-8FC012092C65}" srcId="{B9CDD9C8-D615-4F0D-BDFE-14A38D6D8576}" destId="{B186A5F6-0544-49C5-9FEC-6EF1CB73FE13}" srcOrd="2" destOrd="0" parTransId="{B896D113-891A-4756-A482-58393D499C73}" sibTransId="{6A15BD6B-5534-43B3-88E1-473264608C8C}"/>
    <dgm:cxn modelId="{5BE0A054-230F-41F5-90B5-8CCEFC9C8D47}" type="presParOf" srcId="{5674C200-2D88-43CF-B769-031D8DD85F74}" destId="{DCE6304D-2AE5-4BD0-B2F8-583864B323B0}" srcOrd="0" destOrd="0" presId="urn:microsoft.com/office/officeart/2005/8/layout/orgChart1"/>
    <dgm:cxn modelId="{C40DD956-424A-4BFA-8644-AB0D7EA4C5AC}" type="presParOf" srcId="{DCE6304D-2AE5-4BD0-B2F8-583864B323B0}" destId="{61BB373B-9D2B-42D0-ACDC-A7352DE2BFB5}" srcOrd="0" destOrd="0" presId="urn:microsoft.com/office/officeart/2005/8/layout/orgChart1"/>
    <dgm:cxn modelId="{E6A7CC29-99E1-49CD-9BD0-504AFF36316F}" type="presParOf" srcId="{61BB373B-9D2B-42D0-ACDC-A7352DE2BFB5}" destId="{0F7A1177-7288-4233-8C7A-453C6C7E1553}" srcOrd="0" destOrd="0" presId="urn:microsoft.com/office/officeart/2005/8/layout/orgChart1"/>
    <dgm:cxn modelId="{C0661162-149C-4C67-B1F9-35E58504E107}" type="presParOf" srcId="{61BB373B-9D2B-42D0-ACDC-A7352DE2BFB5}" destId="{38A17104-26AF-4444-A2A6-42BE8CF45D32}" srcOrd="1" destOrd="0" presId="urn:microsoft.com/office/officeart/2005/8/layout/orgChart1"/>
    <dgm:cxn modelId="{23CC547C-9057-4DC8-89E5-8F7DC4A2862D}" type="presParOf" srcId="{DCE6304D-2AE5-4BD0-B2F8-583864B323B0}" destId="{BC47E887-37B9-4203-922A-1EF6B1FD9B7B}" srcOrd="1" destOrd="0" presId="urn:microsoft.com/office/officeart/2005/8/layout/orgChart1"/>
    <dgm:cxn modelId="{E3671B49-75FC-4BEB-B312-6C798866FE14}" type="presParOf" srcId="{BC47E887-37B9-4203-922A-1EF6B1FD9B7B}" destId="{07436ABD-8577-420C-AFF4-711270085A37}" srcOrd="0" destOrd="0" presId="urn:microsoft.com/office/officeart/2005/8/layout/orgChart1"/>
    <dgm:cxn modelId="{941D7E25-5BE3-4D8E-BC76-7D20E6A41D96}" type="presParOf" srcId="{BC47E887-37B9-4203-922A-1EF6B1FD9B7B}" destId="{522AC7DC-F2C6-4FEA-9BC3-779FFEAEE630}" srcOrd="1" destOrd="0" presId="urn:microsoft.com/office/officeart/2005/8/layout/orgChart1"/>
    <dgm:cxn modelId="{2CCF362F-7069-4F62-9D2A-92A6628B2DB5}" type="presParOf" srcId="{522AC7DC-F2C6-4FEA-9BC3-779FFEAEE630}" destId="{2802FFB5-0B2D-4C7A-BC67-C35E1815EEC9}" srcOrd="0" destOrd="0" presId="urn:microsoft.com/office/officeart/2005/8/layout/orgChart1"/>
    <dgm:cxn modelId="{CA32B29B-5E61-4FB2-BE82-FFC54C396AB1}" type="presParOf" srcId="{2802FFB5-0B2D-4C7A-BC67-C35E1815EEC9}" destId="{AE07282D-61A1-4C79-9828-553013EEEF6D}" srcOrd="0" destOrd="0" presId="urn:microsoft.com/office/officeart/2005/8/layout/orgChart1"/>
    <dgm:cxn modelId="{22215208-DE4E-4A9A-ABB3-C838BBA3D5C3}" type="presParOf" srcId="{2802FFB5-0B2D-4C7A-BC67-C35E1815EEC9}" destId="{51B890C5-1705-4D57-9A52-EC76907AE28E}" srcOrd="1" destOrd="0" presId="urn:microsoft.com/office/officeart/2005/8/layout/orgChart1"/>
    <dgm:cxn modelId="{ED8554F5-931E-4A68-AADF-D8AB74D76875}" type="presParOf" srcId="{522AC7DC-F2C6-4FEA-9BC3-779FFEAEE630}" destId="{3C5ECAB8-3C9B-4DD3-97FD-624C349658EE}" srcOrd="1" destOrd="0" presId="urn:microsoft.com/office/officeart/2005/8/layout/orgChart1"/>
    <dgm:cxn modelId="{8A72D113-A265-4A4D-9FF0-FFA3521BBBD4}" type="presParOf" srcId="{3C5ECAB8-3C9B-4DD3-97FD-624C349658EE}" destId="{87D09972-52B4-48CC-973F-AC18689579F3}" srcOrd="0" destOrd="0" presId="urn:microsoft.com/office/officeart/2005/8/layout/orgChart1"/>
    <dgm:cxn modelId="{CAFADAAE-7115-4268-9892-66924D8A62F4}" type="presParOf" srcId="{3C5ECAB8-3C9B-4DD3-97FD-624C349658EE}" destId="{6B5EB708-D6CF-47EF-8B6E-DFEBAC3EE002}" srcOrd="1" destOrd="0" presId="urn:microsoft.com/office/officeart/2005/8/layout/orgChart1"/>
    <dgm:cxn modelId="{81381DC0-4ABE-40D8-96BE-B4C5D8D7681C}" type="presParOf" srcId="{6B5EB708-D6CF-47EF-8B6E-DFEBAC3EE002}" destId="{868D7BBE-12E0-4FA2-AD76-5AC6A9740DAA}" srcOrd="0" destOrd="0" presId="urn:microsoft.com/office/officeart/2005/8/layout/orgChart1"/>
    <dgm:cxn modelId="{FA7077B0-C52C-45A5-A470-40C188F81B8A}" type="presParOf" srcId="{868D7BBE-12E0-4FA2-AD76-5AC6A9740DAA}" destId="{B4B01AEF-51F5-481D-B82C-B37976EFF2D8}" srcOrd="0" destOrd="0" presId="urn:microsoft.com/office/officeart/2005/8/layout/orgChart1"/>
    <dgm:cxn modelId="{9AFA4BEF-CFB8-4AD7-8FD6-FBCD221099A6}" type="presParOf" srcId="{868D7BBE-12E0-4FA2-AD76-5AC6A9740DAA}" destId="{E98935D5-BEAB-4CA3-A6C8-7A83A345DFC8}" srcOrd="1" destOrd="0" presId="urn:microsoft.com/office/officeart/2005/8/layout/orgChart1"/>
    <dgm:cxn modelId="{9476F435-E058-4B1B-B2ED-53F8C14CFFFF}" type="presParOf" srcId="{6B5EB708-D6CF-47EF-8B6E-DFEBAC3EE002}" destId="{0F162247-DE37-4DD3-AB7F-DDFDC1245A3B}" srcOrd="1" destOrd="0" presId="urn:microsoft.com/office/officeart/2005/8/layout/orgChart1"/>
    <dgm:cxn modelId="{4FACE74E-E41C-471A-A771-96CA7B59A401}" type="presParOf" srcId="{0F162247-DE37-4DD3-AB7F-DDFDC1245A3B}" destId="{A73E12B2-9F02-4E25-A794-297943FA9C5C}" srcOrd="0" destOrd="0" presId="urn:microsoft.com/office/officeart/2005/8/layout/orgChart1"/>
    <dgm:cxn modelId="{F24B621E-114B-4CB7-8E45-699EB2318506}" type="presParOf" srcId="{0F162247-DE37-4DD3-AB7F-DDFDC1245A3B}" destId="{402B55D3-A55F-495F-A80D-9FB68F541142}" srcOrd="1" destOrd="0" presId="urn:microsoft.com/office/officeart/2005/8/layout/orgChart1"/>
    <dgm:cxn modelId="{7CE69820-E8B3-48C1-A701-CC8C8CEBE80D}" type="presParOf" srcId="{402B55D3-A55F-495F-A80D-9FB68F541142}" destId="{43A7EC33-5D0D-4F9C-9A1B-ABEAF2CF4768}" srcOrd="0" destOrd="0" presId="urn:microsoft.com/office/officeart/2005/8/layout/orgChart1"/>
    <dgm:cxn modelId="{D2072FEF-A9F0-43AA-8C53-50CE4AD6F334}" type="presParOf" srcId="{43A7EC33-5D0D-4F9C-9A1B-ABEAF2CF4768}" destId="{E8F5FDFC-89EF-4691-8E9F-EA84D4FD8142}" srcOrd="0" destOrd="0" presId="urn:microsoft.com/office/officeart/2005/8/layout/orgChart1"/>
    <dgm:cxn modelId="{33525F53-49AF-4E86-A4CF-EA7FD5908391}" type="presParOf" srcId="{43A7EC33-5D0D-4F9C-9A1B-ABEAF2CF4768}" destId="{2DC3836E-BE5D-42F0-80D2-3B4D3D40A097}" srcOrd="1" destOrd="0" presId="urn:microsoft.com/office/officeart/2005/8/layout/orgChart1"/>
    <dgm:cxn modelId="{1F8107CD-5F65-49A6-BD68-B0152BAF74A1}" type="presParOf" srcId="{402B55D3-A55F-495F-A80D-9FB68F541142}" destId="{9986A3FC-B66E-4D21-B22C-BF0AF6C9A6C7}" srcOrd="1" destOrd="0" presId="urn:microsoft.com/office/officeart/2005/8/layout/orgChart1"/>
    <dgm:cxn modelId="{62C05B84-CC8E-4498-9D54-9B853EA94268}" type="presParOf" srcId="{402B55D3-A55F-495F-A80D-9FB68F541142}" destId="{0969D8BE-A4D2-4360-B0BE-D8E5727CF2B6}" srcOrd="2" destOrd="0" presId="urn:microsoft.com/office/officeart/2005/8/layout/orgChart1"/>
    <dgm:cxn modelId="{C3CD75F4-EE52-41D0-9206-D4B66E8B0F52}" type="presParOf" srcId="{6B5EB708-D6CF-47EF-8B6E-DFEBAC3EE002}" destId="{F4C78A5D-FD10-4278-8CF8-EED43CC6B998}" srcOrd="2" destOrd="0" presId="urn:microsoft.com/office/officeart/2005/8/layout/orgChart1"/>
    <dgm:cxn modelId="{C9951499-096F-4702-BF5A-641BEFDFF451}" type="presParOf" srcId="{522AC7DC-F2C6-4FEA-9BC3-779FFEAEE630}" destId="{FAB3034C-9557-4A0A-AE8C-B1DA96D4AB51}" srcOrd="2" destOrd="0" presId="urn:microsoft.com/office/officeart/2005/8/layout/orgChart1"/>
    <dgm:cxn modelId="{68A5DCD9-9A48-47C4-8766-9B87848FD9F5}" type="presParOf" srcId="{FAB3034C-9557-4A0A-AE8C-B1DA96D4AB51}" destId="{42FCB862-1DC5-4D70-94FA-D780E61FB306}" srcOrd="0" destOrd="0" presId="urn:microsoft.com/office/officeart/2005/8/layout/orgChart1"/>
    <dgm:cxn modelId="{48A19517-08F8-4680-8BA6-042643739E56}" type="presParOf" srcId="{FAB3034C-9557-4A0A-AE8C-B1DA96D4AB51}" destId="{12ACF716-BF13-403F-B253-0C4A9500A1A2}" srcOrd="1" destOrd="0" presId="urn:microsoft.com/office/officeart/2005/8/layout/orgChart1"/>
    <dgm:cxn modelId="{C5A6D823-609C-4177-AFDB-6BD804992D61}" type="presParOf" srcId="{12ACF716-BF13-403F-B253-0C4A9500A1A2}" destId="{8EB68839-2AD1-4276-B544-5DDAF6220B8C}" srcOrd="0" destOrd="0" presId="urn:microsoft.com/office/officeart/2005/8/layout/orgChart1"/>
    <dgm:cxn modelId="{E1C63E0B-60A0-4E36-817A-7CEE9029EC62}" type="presParOf" srcId="{8EB68839-2AD1-4276-B544-5DDAF6220B8C}" destId="{0052FF7D-500E-4CAC-90C4-922BAF9B7F7F}" srcOrd="0" destOrd="0" presId="urn:microsoft.com/office/officeart/2005/8/layout/orgChart1"/>
    <dgm:cxn modelId="{4D74D08F-FFCF-42BC-A350-82F2C774E693}" type="presParOf" srcId="{8EB68839-2AD1-4276-B544-5DDAF6220B8C}" destId="{2D804AB4-A8E2-4F84-A70E-704745DEC36B}" srcOrd="1" destOrd="0" presId="urn:microsoft.com/office/officeart/2005/8/layout/orgChart1"/>
    <dgm:cxn modelId="{CB1FEA62-1D2E-4731-9864-647A5E31AF2B}" type="presParOf" srcId="{12ACF716-BF13-403F-B253-0C4A9500A1A2}" destId="{987C848D-3169-46B6-BD49-0764891C548A}" srcOrd="1" destOrd="0" presId="urn:microsoft.com/office/officeart/2005/8/layout/orgChart1"/>
    <dgm:cxn modelId="{ECC277B9-F7A6-4A01-BB0C-376ABBB582A0}" type="presParOf" srcId="{12ACF716-BF13-403F-B253-0C4A9500A1A2}" destId="{988601BF-2D60-4917-916C-574E02101CFC}" srcOrd="2" destOrd="0" presId="urn:microsoft.com/office/officeart/2005/8/layout/orgChart1"/>
    <dgm:cxn modelId="{96EF15D8-D473-4816-A8A2-83DDCA62E8D7}" type="presParOf" srcId="{BC47E887-37B9-4203-922A-1EF6B1FD9B7B}" destId="{C2BF6A6A-8DB0-454D-B134-10C5F78EB042}" srcOrd="2" destOrd="0" presId="urn:microsoft.com/office/officeart/2005/8/layout/orgChart1"/>
    <dgm:cxn modelId="{85598E30-51AC-4645-80BB-58628BC52C72}" type="presParOf" srcId="{BC47E887-37B9-4203-922A-1EF6B1FD9B7B}" destId="{A9885F6E-1F31-421C-9EF1-3FD8E0E15B37}" srcOrd="3" destOrd="0" presId="urn:microsoft.com/office/officeart/2005/8/layout/orgChart1"/>
    <dgm:cxn modelId="{ABC3BD88-2205-4CEC-AD4F-557617C73945}" type="presParOf" srcId="{A9885F6E-1F31-421C-9EF1-3FD8E0E15B37}" destId="{5D8B1F4F-1252-44DB-82BD-7EFB1B45F009}" srcOrd="0" destOrd="0" presId="urn:microsoft.com/office/officeart/2005/8/layout/orgChart1"/>
    <dgm:cxn modelId="{0BFF01E0-6B47-4EA1-8358-D68D5C691FE8}" type="presParOf" srcId="{5D8B1F4F-1252-44DB-82BD-7EFB1B45F009}" destId="{B6BCA38D-480D-4DF5-920A-C7A309802165}" srcOrd="0" destOrd="0" presId="urn:microsoft.com/office/officeart/2005/8/layout/orgChart1"/>
    <dgm:cxn modelId="{8A16D0C7-1742-4CE7-91EB-6BFA3E92CC69}" type="presParOf" srcId="{5D8B1F4F-1252-44DB-82BD-7EFB1B45F009}" destId="{B5E158D9-A52A-4C60-8B51-8CB9352C95D0}" srcOrd="1" destOrd="0" presId="urn:microsoft.com/office/officeart/2005/8/layout/orgChart1"/>
    <dgm:cxn modelId="{A9A194F0-7B07-4560-AA60-179315ACE980}" type="presParOf" srcId="{A9885F6E-1F31-421C-9EF1-3FD8E0E15B37}" destId="{3BD9AE3D-C7EA-41F9-831F-0351FD37445B}" srcOrd="1" destOrd="0" presId="urn:microsoft.com/office/officeart/2005/8/layout/orgChart1"/>
    <dgm:cxn modelId="{AE9870E0-F68A-4055-8053-E7CEE0FB158F}" type="presParOf" srcId="{A9885F6E-1F31-421C-9EF1-3FD8E0E15B37}" destId="{98C6ACF4-E896-439E-95EF-EF3F4BB99C29}" srcOrd="2" destOrd="0" presId="urn:microsoft.com/office/officeart/2005/8/layout/orgChart1"/>
    <dgm:cxn modelId="{D5ECF06E-99E3-467B-936D-78D7CC2DB79D}" type="presParOf" srcId="{BC47E887-37B9-4203-922A-1EF6B1FD9B7B}" destId="{0431F518-98A9-4A01-914C-0A3663B51501}" srcOrd="4" destOrd="0" presId="urn:microsoft.com/office/officeart/2005/8/layout/orgChart1"/>
    <dgm:cxn modelId="{63C2B531-20E5-4DC5-AAE6-F12CEC3AACDD}" type="presParOf" srcId="{BC47E887-37B9-4203-922A-1EF6B1FD9B7B}" destId="{FC5F2009-F399-4312-BEDF-F01F770314FA}" srcOrd="5" destOrd="0" presId="urn:microsoft.com/office/officeart/2005/8/layout/orgChart1"/>
    <dgm:cxn modelId="{31CA1A0E-70FD-48C6-8367-6B657ADC9F84}" type="presParOf" srcId="{FC5F2009-F399-4312-BEDF-F01F770314FA}" destId="{23218165-DB3C-4128-80E6-41F33C6B8A6A}" srcOrd="0" destOrd="0" presId="urn:microsoft.com/office/officeart/2005/8/layout/orgChart1"/>
    <dgm:cxn modelId="{533CDD5F-0CAF-4051-A9A6-F062F7388350}" type="presParOf" srcId="{23218165-DB3C-4128-80E6-41F33C6B8A6A}" destId="{B10B351C-8FCD-421D-A0AD-0E8ED92AA3D4}" srcOrd="0" destOrd="0" presId="urn:microsoft.com/office/officeart/2005/8/layout/orgChart1"/>
    <dgm:cxn modelId="{078E5399-31D7-4224-8739-2B424F3DE89A}" type="presParOf" srcId="{23218165-DB3C-4128-80E6-41F33C6B8A6A}" destId="{3A35FF52-1796-4B17-B373-0EAC1A7510B1}" srcOrd="1" destOrd="0" presId="urn:microsoft.com/office/officeart/2005/8/layout/orgChart1"/>
    <dgm:cxn modelId="{88E45D70-6242-47D1-93F4-1BCE173537E7}" type="presParOf" srcId="{FC5F2009-F399-4312-BEDF-F01F770314FA}" destId="{7598E1FD-21D8-40AB-83CE-4AFC9D6E96AB}" srcOrd="1" destOrd="0" presId="urn:microsoft.com/office/officeart/2005/8/layout/orgChart1"/>
    <dgm:cxn modelId="{16561B77-4EFE-446E-83D8-B19EDAAC16A3}" type="presParOf" srcId="{FC5F2009-F399-4312-BEDF-F01F770314FA}" destId="{1B6107C2-7663-43D3-BE30-853F3B48ED4D}" srcOrd="2" destOrd="0" presId="urn:microsoft.com/office/officeart/2005/8/layout/orgChart1"/>
    <dgm:cxn modelId="{C7DDB8D2-3600-4584-AFE5-9030E359EFF4}" type="presParOf" srcId="{BC47E887-37B9-4203-922A-1EF6B1FD9B7B}" destId="{CE9D617B-31E1-48E8-8228-6CDAB9A1D18C}" srcOrd="6" destOrd="0" presId="urn:microsoft.com/office/officeart/2005/8/layout/orgChart1"/>
    <dgm:cxn modelId="{3DB2C030-47FC-4C13-AC11-8E77C4D02B42}" type="presParOf" srcId="{BC47E887-37B9-4203-922A-1EF6B1FD9B7B}" destId="{4A3DE62B-C0E6-4F82-B662-EC813AD7B53D}" srcOrd="7" destOrd="0" presId="urn:microsoft.com/office/officeart/2005/8/layout/orgChart1"/>
    <dgm:cxn modelId="{665CFD41-4864-4BAF-AB53-6982573144EB}" type="presParOf" srcId="{4A3DE62B-C0E6-4F82-B662-EC813AD7B53D}" destId="{45E0094D-4AC1-47CA-B2F9-E9AC6C7BC650}" srcOrd="0" destOrd="0" presId="urn:microsoft.com/office/officeart/2005/8/layout/orgChart1"/>
    <dgm:cxn modelId="{EFA7385A-C953-4E56-A5A3-04CB8AAF34D2}" type="presParOf" srcId="{45E0094D-4AC1-47CA-B2F9-E9AC6C7BC650}" destId="{D1CA39CD-CE2F-4ED6-9718-FA79666A9E12}" srcOrd="0" destOrd="0" presId="urn:microsoft.com/office/officeart/2005/8/layout/orgChart1"/>
    <dgm:cxn modelId="{2A4BBEA6-C463-40A4-9211-1B91BF244DA2}" type="presParOf" srcId="{45E0094D-4AC1-47CA-B2F9-E9AC6C7BC650}" destId="{1DE4E667-A934-4C65-968F-DE9A997CE092}" srcOrd="1" destOrd="0" presId="urn:microsoft.com/office/officeart/2005/8/layout/orgChart1"/>
    <dgm:cxn modelId="{1D4A9843-9F15-4D09-9A8B-C520AD747614}" type="presParOf" srcId="{4A3DE62B-C0E6-4F82-B662-EC813AD7B53D}" destId="{242051CA-33D4-4E89-AE7A-4732C3039790}" srcOrd="1" destOrd="0" presId="urn:microsoft.com/office/officeart/2005/8/layout/orgChart1"/>
    <dgm:cxn modelId="{0A364E78-5F3D-46A4-BEDC-3D0776235EFE}" type="presParOf" srcId="{4A3DE62B-C0E6-4F82-B662-EC813AD7B53D}" destId="{63936A93-6DEE-426C-86B5-97D6A23E45E8}" srcOrd="2" destOrd="0" presId="urn:microsoft.com/office/officeart/2005/8/layout/orgChart1"/>
    <dgm:cxn modelId="{9B1BD031-6384-4B57-AC51-B8355102AC09}" type="presParOf" srcId="{BC47E887-37B9-4203-922A-1EF6B1FD9B7B}" destId="{2AF26B8A-3F31-4523-B067-C10C1A6532D4}" srcOrd="8" destOrd="0" presId="urn:microsoft.com/office/officeart/2005/8/layout/orgChart1"/>
    <dgm:cxn modelId="{27002C19-272A-4923-A1BD-014564332561}" type="presParOf" srcId="{BC47E887-37B9-4203-922A-1EF6B1FD9B7B}" destId="{1EF0CAD0-FFE3-4498-B60F-B59F24EAF490}" srcOrd="9" destOrd="0" presId="urn:microsoft.com/office/officeart/2005/8/layout/orgChart1"/>
    <dgm:cxn modelId="{22298399-433F-4462-B1E7-35BEBD80CB59}" type="presParOf" srcId="{1EF0CAD0-FFE3-4498-B60F-B59F24EAF490}" destId="{94823046-A5CB-4F0F-A256-44C70A6B6AE9}" srcOrd="0" destOrd="0" presId="urn:microsoft.com/office/officeart/2005/8/layout/orgChart1"/>
    <dgm:cxn modelId="{B1773627-51DA-4FD8-958F-46EFA575686E}" type="presParOf" srcId="{94823046-A5CB-4F0F-A256-44C70A6B6AE9}" destId="{A16D2A9E-4763-495E-B7B7-A9A36133D649}" srcOrd="0" destOrd="0" presId="urn:microsoft.com/office/officeart/2005/8/layout/orgChart1"/>
    <dgm:cxn modelId="{9D627628-106C-426E-92DD-72EF3A69869C}" type="presParOf" srcId="{94823046-A5CB-4F0F-A256-44C70A6B6AE9}" destId="{8E752725-05C6-43B0-B019-9935953B2E7B}" srcOrd="1" destOrd="0" presId="urn:microsoft.com/office/officeart/2005/8/layout/orgChart1"/>
    <dgm:cxn modelId="{EFE7199C-5716-4935-A6FB-BBF671D0E0E6}" type="presParOf" srcId="{1EF0CAD0-FFE3-4498-B60F-B59F24EAF490}" destId="{020ED690-4FEF-417E-B220-5DB78976B87D}" srcOrd="1" destOrd="0" presId="urn:microsoft.com/office/officeart/2005/8/layout/orgChart1"/>
    <dgm:cxn modelId="{9DE7B589-5F46-461B-A057-F68429F9465D}" type="presParOf" srcId="{1EF0CAD0-FFE3-4498-B60F-B59F24EAF490}" destId="{677B6F43-92E0-4DE3-AE17-9B25FE929B85}" srcOrd="2" destOrd="0" presId="urn:microsoft.com/office/officeart/2005/8/layout/orgChart1"/>
    <dgm:cxn modelId="{B1B9A497-1852-44AB-B8E1-A5CDC33F9912}" type="presParOf" srcId="{BC47E887-37B9-4203-922A-1EF6B1FD9B7B}" destId="{63B33B63-3C77-406B-B356-64F178D0DBB6}" srcOrd="10" destOrd="0" presId="urn:microsoft.com/office/officeart/2005/8/layout/orgChart1"/>
    <dgm:cxn modelId="{04275ECC-156A-4BDC-BC40-2866357A607C}" type="presParOf" srcId="{BC47E887-37B9-4203-922A-1EF6B1FD9B7B}" destId="{58BEBDC1-588B-48AE-BDAB-DEC826443C88}" srcOrd="11" destOrd="0" presId="urn:microsoft.com/office/officeart/2005/8/layout/orgChart1"/>
    <dgm:cxn modelId="{BD2B179C-1A42-47AB-A9B2-6F203694057E}" type="presParOf" srcId="{58BEBDC1-588B-48AE-BDAB-DEC826443C88}" destId="{D82DC5AB-5575-4C6E-BE8F-058398269194}" srcOrd="0" destOrd="0" presId="urn:microsoft.com/office/officeart/2005/8/layout/orgChart1"/>
    <dgm:cxn modelId="{1BD64037-CEEC-4D03-92B1-5D9F64719139}" type="presParOf" srcId="{D82DC5AB-5575-4C6E-BE8F-058398269194}" destId="{D02C9C1A-F3B9-4D53-AC00-E8E5DA7BC422}" srcOrd="0" destOrd="0" presId="urn:microsoft.com/office/officeart/2005/8/layout/orgChart1"/>
    <dgm:cxn modelId="{D923D63E-887C-4ACE-81F6-81AB16E30B89}" type="presParOf" srcId="{D82DC5AB-5575-4C6E-BE8F-058398269194}" destId="{19309C94-3FF2-4945-8413-F163E39A7254}" srcOrd="1" destOrd="0" presId="urn:microsoft.com/office/officeart/2005/8/layout/orgChart1"/>
    <dgm:cxn modelId="{B5ACA933-D864-4412-9D04-CEC5018F48BB}" type="presParOf" srcId="{58BEBDC1-588B-48AE-BDAB-DEC826443C88}" destId="{536E0D20-2EC5-4FD5-80F7-29F68237793F}" srcOrd="1" destOrd="0" presId="urn:microsoft.com/office/officeart/2005/8/layout/orgChart1"/>
    <dgm:cxn modelId="{991495A0-11ED-49AB-AE3C-D3DD61D4F4AD}" type="presParOf" srcId="{536E0D20-2EC5-4FD5-80F7-29F68237793F}" destId="{FA1C7C64-ABC0-4897-BA49-5D380EFD84E4}" srcOrd="0" destOrd="0" presId="urn:microsoft.com/office/officeart/2005/8/layout/orgChart1"/>
    <dgm:cxn modelId="{CAD4BE24-9F8C-43C4-8E03-3FB55FE3032C}" type="presParOf" srcId="{536E0D20-2EC5-4FD5-80F7-29F68237793F}" destId="{83AB2232-D294-4904-9DDF-5A55298F954E}" srcOrd="1" destOrd="0" presId="urn:microsoft.com/office/officeart/2005/8/layout/orgChart1"/>
    <dgm:cxn modelId="{3E90156A-9FD0-4835-8649-0354A1C5A682}" type="presParOf" srcId="{83AB2232-D294-4904-9DDF-5A55298F954E}" destId="{91721DAA-13AD-4517-97FD-0BB62ABDD0C4}" srcOrd="0" destOrd="0" presId="urn:microsoft.com/office/officeart/2005/8/layout/orgChart1"/>
    <dgm:cxn modelId="{DF491225-7280-454E-A296-49BE30BC21AB}" type="presParOf" srcId="{91721DAA-13AD-4517-97FD-0BB62ABDD0C4}" destId="{5F729CB8-19E0-4CC8-BAAA-C30D6573BBEA}" srcOrd="0" destOrd="0" presId="urn:microsoft.com/office/officeart/2005/8/layout/orgChart1"/>
    <dgm:cxn modelId="{C5CE5ABC-494C-4BE7-B739-407ABECCCBA1}" type="presParOf" srcId="{91721DAA-13AD-4517-97FD-0BB62ABDD0C4}" destId="{45DF6679-0F84-456F-999F-3DA70FED5397}" srcOrd="1" destOrd="0" presId="urn:microsoft.com/office/officeart/2005/8/layout/orgChart1"/>
    <dgm:cxn modelId="{62139956-5ACC-4BAD-97CF-6BABACD6C6E6}" type="presParOf" srcId="{83AB2232-D294-4904-9DDF-5A55298F954E}" destId="{77263EB9-BCD6-4286-9416-89047DE5359E}" srcOrd="1" destOrd="0" presId="urn:microsoft.com/office/officeart/2005/8/layout/orgChart1"/>
    <dgm:cxn modelId="{C72B3C3A-318E-46FF-BD95-0E0A311FDD24}" type="presParOf" srcId="{83AB2232-D294-4904-9DDF-5A55298F954E}" destId="{3F455D8E-036E-4B50-A81C-BBEF1D465BFE}" srcOrd="2" destOrd="0" presId="urn:microsoft.com/office/officeart/2005/8/layout/orgChart1"/>
    <dgm:cxn modelId="{A90C7E34-D6DB-4EA0-8407-164A55922A49}" type="presParOf" srcId="{58BEBDC1-588B-48AE-BDAB-DEC826443C88}" destId="{3C3087AA-EAE5-49E7-9786-2058AD90DC35}" srcOrd="2" destOrd="0" presId="urn:microsoft.com/office/officeart/2005/8/layout/orgChart1"/>
    <dgm:cxn modelId="{10113A07-D32F-4B35-AE30-5C1DA7DC37C8}" type="presParOf" srcId="{DCE6304D-2AE5-4BD0-B2F8-583864B323B0}" destId="{4C7C79FF-FAE1-4684-91E6-9A8F4B527737}" srcOrd="2" destOrd="0" presId="urn:microsoft.com/office/officeart/2005/8/layout/orgChart1"/>
    <dgm:cxn modelId="{F29657CC-E9BB-4AAA-931E-1C0AAA6A5B4C}" type="presParOf" srcId="{4C7C79FF-FAE1-4684-91E6-9A8F4B527737}" destId="{A3DE760C-2E89-4690-AC02-AEA314D1727B}" srcOrd="0" destOrd="0" presId="urn:microsoft.com/office/officeart/2005/8/layout/orgChart1"/>
    <dgm:cxn modelId="{C084881D-8F54-4F73-B40E-A7069B9FE173}" type="presParOf" srcId="{4C7C79FF-FAE1-4684-91E6-9A8F4B527737}" destId="{72C37794-BE00-42C6-85F5-1F7B4B247AF5}" srcOrd="1" destOrd="0" presId="urn:microsoft.com/office/officeart/2005/8/layout/orgChart1"/>
    <dgm:cxn modelId="{07F0A996-EDD5-4177-A73C-7BAA85AF7CCA}" type="presParOf" srcId="{72C37794-BE00-42C6-85F5-1F7B4B247AF5}" destId="{F6DC496C-55A2-461B-9CFF-6826A1F6EF4F}" srcOrd="0" destOrd="0" presId="urn:microsoft.com/office/officeart/2005/8/layout/orgChart1"/>
    <dgm:cxn modelId="{D9104319-0339-4518-AE11-EEAF7F4E1FCA}" type="presParOf" srcId="{F6DC496C-55A2-461B-9CFF-6826A1F6EF4F}" destId="{7E767AE3-EB49-44B8-9BF9-D02819615191}" srcOrd="0" destOrd="0" presId="urn:microsoft.com/office/officeart/2005/8/layout/orgChart1"/>
    <dgm:cxn modelId="{01C4ED19-D6AE-4B99-85E5-0CEF52DEAFFA}" type="presParOf" srcId="{F6DC496C-55A2-461B-9CFF-6826A1F6EF4F}" destId="{131294D0-E6B2-48C7-A02E-6745D06293BF}" srcOrd="1" destOrd="0" presId="urn:microsoft.com/office/officeart/2005/8/layout/orgChart1"/>
    <dgm:cxn modelId="{BC9A177A-B261-4499-A41A-FD6729159C0B}" type="presParOf" srcId="{72C37794-BE00-42C6-85F5-1F7B4B247AF5}" destId="{C3B73E38-24C6-410A-B63E-8ABBD106BF15}" srcOrd="1" destOrd="0" presId="urn:microsoft.com/office/officeart/2005/8/layout/orgChart1"/>
    <dgm:cxn modelId="{D33BE4D5-7D5D-46CD-80F6-E718AE4816E0}" type="presParOf" srcId="{72C37794-BE00-42C6-85F5-1F7B4B247AF5}" destId="{4D086AB6-B7C9-4E10-86C3-A8268C001D4B}" srcOrd="2" destOrd="0" presId="urn:microsoft.com/office/officeart/2005/8/layout/orgChart1"/>
    <dgm:cxn modelId="{988AC800-FD01-41B9-B199-94D4E4DF0221}" type="presParOf" srcId="{4C7C79FF-FAE1-4684-91E6-9A8F4B527737}" destId="{F758B6F6-978B-4826-A1C7-62E99F1FD35C}" srcOrd="2" destOrd="0" presId="urn:microsoft.com/office/officeart/2005/8/layout/orgChart1"/>
    <dgm:cxn modelId="{85E96C3D-61E2-4C80-8A7C-337C5F52ED18}" type="presParOf" srcId="{4C7C79FF-FAE1-4684-91E6-9A8F4B527737}" destId="{B5C666EF-C8E5-4044-BF22-CEB2425F00FC}" srcOrd="3" destOrd="0" presId="urn:microsoft.com/office/officeart/2005/8/layout/orgChart1"/>
    <dgm:cxn modelId="{75EC92D3-95DF-47F0-8BAC-EEC429CC839C}" type="presParOf" srcId="{B5C666EF-C8E5-4044-BF22-CEB2425F00FC}" destId="{92EFF6E8-18A9-4F18-9493-8B732D822B80}" srcOrd="0" destOrd="0" presId="urn:microsoft.com/office/officeart/2005/8/layout/orgChart1"/>
    <dgm:cxn modelId="{D14E6624-0FE5-4510-A66F-7F8ACE8495E0}" type="presParOf" srcId="{92EFF6E8-18A9-4F18-9493-8B732D822B80}" destId="{295D90FB-9A42-4E19-A85B-9B81D343CF3A}" srcOrd="0" destOrd="0" presId="urn:microsoft.com/office/officeart/2005/8/layout/orgChart1"/>
    <dgm:cxn modelId="{C426F296-D985-4FEA-9907-B5F2563D864F}" type="presParOf" srcId="{92EFF6E8-18A9-4F18-9493-8B732D822B80}" destId="{47112C4D-FDD4-4D2F-8FAA-DE41748B67AF}" srcOrd="1" destOrd="0" presId="urn:microsoft.com/office/officeart/2005/8/layout/orgChart1"/>
    <dgm:cxn modelId="{9112ACE3-4F8C-4922-8CBA-C3D8E0312021}" type="presParOf" srcId="{B5C666EF-C8E5-4044-BF22-CEB2425F00FC}" destId="{EF92583F-FE16-4EAE-B356-55FCEBDC40E2}" srcOrd="1" destOrd="0" presId="urn:microsoft.com/office/officeart/2005/8/layout/orgChart1"/>
    <dgm:cxn modelId="{EA90757F-1E5E-44D9-ADE5-1DB7E419E6E4}" type="presParOf" srcId="{B5C666EF-C8E5-4044-BF22-CEB2425F00FC}" destId="{D39ACA57-A4FD-4397-BC29-39DE896C741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5353D9-01D9-487F-B384-1786DDDD04F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CL"/>
        </a:p>
      </dgm:t>
    </dgm:pt>
    <dgm:pt modelId="{B9CDD9C8-D615-4F0D-BDFE-14A38D6D8576}">
      <dgm:prSet phldrT="[Texto]"/>
      <dgm:spPr/>
      <dgm:t>
        <a:bodyPr/>
        <a:lstStyle/>
        <a:p>
          <a:r>
            <a:rPr lang="es-MX" dirty="0"/>
            <a:t>Director Sede</a:t>
          </a:r>
          <a:endParaRPr lang="es-CL" dirty="0"/>
        </a:p>
      </dgm:t>
    </dgm:pt>
    <dgm:pt modelId="{C3AEA158-8343-416C-8B08-F3669C05ED89}" type="parTrans" cxnId="{C14D7EC1-AE90-4E11-BA3A-81551D10C29D}">
      <dgm:prSet/>
      <dgm:spPr/>
      <dgm:t>
        <a:bodyPr/>
        <a:lstStyle/>
        <a:p>
          <a:endParaRPr lang="es-CL"/>
        </a:p>
      </dgm:t>
    </dgm:pt>
    <dgm:pt modelId="{5E8402F5-BEB8-40AA-9A0B-4C3F895BBE31}" type="sibTrans" cxnId="{C14D7EC1-AE90-4E11-BA3A-81551D10C29D}">
      <dgm:prSet/>
      <dgm:spPr/>
      <dgm:t>
        <a:bodyPr/>
        <a:lstStyle/>
        <a:p>
          <a:endParaRPr lang="es-CL"/>
        </a:p>
      </dgm:t>
    </dgm:pt>
    <dgm:pt modelId="{14472B32-C3F1-4C1B-8533-4B1844F3D37E}">
      <dgm:prSet/>
      <dgm:spPr>
        <a:solidFill>
          <a:srgbClr val="FFC000"/>
        </a:solidFill>
      </dgm:spPr>
      <dgm:t>
        <a:bodyPr/>
        <a:lstStyle/>
        <a:p>
          <a:r>
            <a:rPr lang="es-MX" dirty="0">
              <a:solidFill>
                <a:schemeClr val="tx1"/>
              </a:solidFill>
            </a:rPr>
            <a:t>Jefe de Carrera/ Encargado de Area</a:t>
          </a:r>
          <a:endParaRPr lang="es-CL" dirty="0">
            <a:solidFill>
              <a:schemeClr val="tx1"/>
            </a:solidFill>
          </a:endParaRPr>
        </a:p>
      </dgm:t>
    </dgm:pt>
    <dgm:pt modelId="{070A84FF-A42A-4D28-8990-65588278FF70}" type="parTrans" cxnId="{AB6D35CE-441F-40AA-80B4-C2824FF590C5}">
      <dgm:prSet/>
      <dgm:spPr/>
      <dgm:t>
        <a:bodyPr/>
        <a:lstStyle/>
        <a:p>
          <a:endParaRPr lang="es-CL"/>
        </a:p>
      </dgm:t>
    </dgm:pt>
    <dgm:pt modelId="{348C7C68-E28F-46C6-A959-A6C27EDB27DF}" type="sibTrans" cxnId="{AB6D35CE-441F-40AA-80B4-C2824FF590C5}">
      <dgm:prSet/>
      <dgm:spPr/>
      <dgm:t>
        <a:bodyPr/>
        <a:lstStyle/>
        <a:p>
          <a:endParaRPr lang="es-CL"/>
        </a:p>
      </dgm:t>
    </dgm:pt>
    <dgm:pt modelId="{7A0238E9-E5E9-45C2-A120-D378AC591D0B}">
      <dgm:prSet/>
      <dgm:spPr/>
      <dgm:t>
        <a:bodyPr/>
        <a:lstStyle/>
        <a:p>
          <a:r>
            <a:rPr lang="es-MX" dirty="0"/>
            <a:t>Docentes</a:t>
          </a:r>
          <a:endParaRPr lang="es-CL" dirty="0"/>
        </a:p>
      </dgm:t>
    </dgm:pt>
    <dgm:pt modelId="{E2061370-481D-436D-A082-A33F8FE2EA58}" type="parTrans" cxnId="{82D80ABB-A560-4359-80C1-0D3F80B5BA6B}">
      <dgm:prSet/>
      <dgm:spPr/>
      <dgm:t>
        <a:bodyPr/>
        <a:lstStyle/>
        <a:p>
          <a:endParaRPr lang="es-CL"/>
        </a:p>
      </dgm:t>
    </dgm:pt>
    <dgm:pt modelId="{F40C6D54-1C8C-4C33-AE73-37CA40C2FFFB}" type="sibTrans" cxnId="{82D80ABB-A560-4359-80C1-0D3F80B5BA6B}">
      <dgm:prSet/>
      <dgm:spPr/>
      <dgm:t>
        <a:bodyPr/>
        <a:lstStyle/>
        <a:p>
          <a:endParaRPr lang="es-CL"/>
        </a:p>
      </dgm:t>
    </dgm:pt>
    <dgm:pt modelId="{7340292F-3714-485D-A223-82E2B2652EB5}">
      <dgm:prSet phldrT="[Texto]"/>
      <dgm:spPr>
        <a:solidFill>
          <a:srgbClr val="FFC000"/>
        </a:solidFill>
      </dgm:spPr>
      <dgm:t>
        <a:bodyPr/>
        <a:lstStyle/>
        <a:p>
          <a:r>
            <a:rPr lang="es-MX" dirty="0">
              <a:solidFill>
                <a:schemeClr val="tx1"/>
              </a:solidFill>
            </a:rPr>
            <a:t>Sub director académico de sede</a:t>
          </a:r>
          <a:endParaRPr lang="es-CL" dirty="0">
            <a:solidFill>
              <a:schemeClr val="tx1"/>
            </a:solidFill>
          </a:endParaRPr>
        </a:p>
      </dgm:t>
    </dgm:pt>
    <dgm:pt modelId="{BE7F4C7D-F9E3-416D-AFA3-7C6470269DC2}" type="sibTrans" cxnId="{77B1461D-B7B7-4CE2-8430-8D3F8B1D8C59}">
      <dgm:prSet/>
      <dgm:spPr/>
      <dgm:t>
        <a:bodyPr/>
        <a:lstStyle/>
        <a:p>
          <a:endParaRPr lang="es-CL"/>
        </a:p>
      </dgm:t>
    </dgm:pt>
    <dgm:pt modelId="{D766EDC6-59D5-412C-B0C1-9DEE738DC50B}" type="parTrans" cxnId="{77B1461D-B7B7-4CE2-8430-8D3F8B1D8C59}">
      <dgm:prSet/>
      <dgm:spPr/>
      <dgm:t>
        <a:bodyPr/>
        <a:lstStyle/>
        <a:p>
          <a:endParaRPr lang="es-CL"/>
        </a:p>
      </dgm:t>
    </dgm:pt>
    <dgm:pt modelId="{135DF93F-F38F-42E7-B852-05D6BB4EE995}">
      <dgm:prSet/>
      <dgm:spPr>
        <a:solidFill>
          <a:srgbClr val="92D050"/>
        </a:solidFill>
      </dgm:spPr>
      <dgm:t>
        <a:bodyPr/>
        <a:lstStyle/>
        <a:p>
          <a:r>
            <a:rPr lang="es-MX" dirty="0">
              <a:solidFill>
                <a:schemeClr val="tx1"/>
              </a:solidFill>
            </a:rPr>
            <a:t>Unidad de  Servicios estudiantiles</a:t>
          </a:r>
          <a:endParaRPr lang="es-CL" dirty="0">
            <a:solidFill>
              <a:schemeClr val="tx1"/>
            </a:solidFill>
          </a:endParaRPr>
        </a:p>
      </dgm:t>
    </dgm:pt>
    <dgm:pt modelId="{E4F19F86-73AF-4304-AF71-6BFB979A404E}" type="parTrans" cxnId="{9D459A51-0C9B-424E-AB6E-90528264CF05}">
      <dgm:prSet/>
      <dgm:spPr/>
      <dgm:t>
        <a:bodyPr/>
        <a:lstStyle/>
        <a:p>
          <a:endParaRPr lang="es-CL"/>
        </a:p>
      </dgm:t>
    </dgm:pt>
    <dgm:pt modelId="{CC42FB36-7981-460E-A746-835C780A1374}" type="sibTrans" cxnId="{9D459A51-0C9B-424E-AB6E-90528264CF05}">
      <dgm:prSet/>
      <dgm:spPr/>
      <dgm:t>
        <a:bodyPr/>
        <a:lstStyle/>
        <a:p>
          <a:endParaRPr lang="es-CL"/>
        </a:p>
      </dgm:t>
    </dgm:pt>
    <dgm:pt modelId="{B186A5F6-0544-49C5-9FEC-6EF1CB73FE13}">
      <dgm:prSet/>
      <dgm:spPr>
        <a:solidFill>
          <a:srgbClr val="FFC000"/>
        </a:solidFill>
      </dgm:spPr>
      <dgm:t>
        <a:bodyPr/>
        <a:lstStyle/>
        <a:p>
          <a:r>
            <a:rPr lang="es-MX" dirty="0">
              <a:solidFill>
                <a:schemeClr val="tx1"/>
              </a:solidFill>
            </a:rPr>
            <a:t>Coordinador de Admisión y Vinculación</a:t>
          </a:r>
          <a:endParaRPr lang="es-CL" dirty="0">
            <a:solidFill>
              <a:schemeClr val="tx1"/>
            </a:solidFill>
          </a:endParaRPr>
        </a:p>
      </dgm:t>
    </dgm:pt>
    <dgm:pt modelId="{B896D113-891A-4756-A482-58393D499C73}" type="parTrans" cxnId="{770C28F9-76C2-4AC5-95E5-8FC012092C65}">
      <dgm:prSet/>
      <dgm:spPr/>
      <dgm:t>
        <a:bodyPr/>
        <a:lstStyle/>
        <a:p>
          <a:endParaRPr lang="es-CL"/>
        </a:p>
      </dgm:t>
    </dgm:pt>
    <dgm:pt modelId="{6A15BD6B-5534-43B3-88E1-473264608C8C}" type="sibTrans" cxnId="{770C28F9-76C2-4AC5-95E5-8FC012092C65}">
      <dgm:prSet/>
      <dgm:spPr/>
      <dgm:t>
        <a:bodyPr/>
        <a:lstStyle/>
        <a:p>
          <a:endParaRPr lang="es-CL"/>
        </a:p>
      </dgm:t>
    </dgm:pt>
    <dgm:pt modelId="{084FCD0D-D5EC-4FF8-AFA4-5455DA682D68}" type="asst">
      <dgm:prSet/>
      <dgm:spPr>
        <a:solidFill>
          <a:srgbClr val="FFC000"/>
        </a:solidFill>
      </dgm:spPr>
      <dgm:t>
        <a:bodyPr/>
        <a:lstStyle/>
        <a:p>
          <a:r>
            <a:rPr lang="es-MX" dirty="0">
              <a:solidFill>
                <a:schemeClr val="tx1"/>
              </a:solidFill>
            </a:rPr>
            <a:t>Asistente de Operaciones Académicas</a:t>
          </a:r>
          <a:endParaRPr lang="es-CL" dirty="0">
            <a:solidFill>
              <a:schemeClr val="tx1"/>
            </a:solidFill>
          </a:endParaRPr>
        </a:p>
      </dgm:t>
    </dgm:pt>
    <dgm:pt modelId="{38439682-91D5-41FC-8D13-184D7EBCC937}" type="parTrans" cxnId="{35A809D3-72C7-4FFE-B351-412E2FF49F75}">
      <dgm:prSet/>
      <dgm:spPr/>
      <dgm:t>
        <a:bodyPr/>
        <a:lstStyle/>
        <a:p>
          <a:endParaRPr lang="es-CL"/>
        </a:p>
      </dgm:t>
    </dgm:pt>
    <dgm:pt modelId="{51146265-601E-426F-86BB-C095E00BC175}" type="sibTrans" cxnId="{35A809D3-72C7-4FFE-B351-412E2FF49F75}">
      <dgm:prSet/>
      <dgm:spPr/>
      <dgm:t>
        <a:bodyPr/>
        <a:lstStyle/>
        <a:p>
          <a:endParaRPr lang="es-CL"/>
        </a:p>
      </dgm:t>
    </dgm:pt>
    <dgm:pt modelId="{CBCE4DC8-2A7F-4A29-BD9B-A242EEB234D8}" type="asst">
      <dgm:prSet/>
      <dgm:spPr/>
      <dgm:t>
        <a:bodyPr/>
        <a:lstStyle/>
        <a:p>
          <a:r>
            <a:rPr lang="es-MX" dirty="0"/>
            <a:t>Secretaria de Dirección</a:t>
          </a:r>
          <a:endParaRPr lang="es-CL" dirty="0"/>
        </a:p>
      </dgm:t>
    </dgm:pt>
    <dgm:pt modelId="{A8B1A8F4-6801-445C-A9F8-5386ED5BBF5B}" type="parTrans" cxnId="{93DC6483-834B-4F3B-A13F-28A7D1F7316F}">
      <dgm:prSet/>
      <dgm:spPr/>
      <dgm:t>
        <a:bodyPr/>
        <a:lstStyle/>
        <a:p>
          <a:endParaRPr lang="es-CL"/>
        </a:p>
      </dgm:t>
    </dgm:pt>
    <dgm:pt modelId="{6E30154A-7B9D-4B4D-89D4-31B129FAA511}" type="sibTrans" cxnId="{93DC6483-834B-4F3B-A13F-28A7D1F7316F}">
      <dgm:prSet/>
      <dgm:spPr/>
      <dgm:t>
        <a:bodyPr/>
        <a:lstStyle/>
        <a:p>
          <a:endParaRPr lang="es-CL"/>
        </a:p>
      </dgm:t>
    </dgm:pt>
    <dgm:pt modelId="{CBBD1EAA-3DF4-49D4-A1C6-1E7C5BF9242A}" type="asst">
      <dgm:prSet/>
      <dgm:spPr/>
      <dgm:t>
        <a:bodyPr/>
        <a:lstStyle/>
        <a:p>
          <a:r>
            <a:rPr lang="es-MX" dirty="0"/>
            <a:t>Encargado de Pastoral</a:t>
          </a:r>
          <a:endParaRPr lang="es-CL" dirty="0"/>
        </a:p>
      </dgm:t>
    </dgm:pt>
    <dgm:pt modelId="{CF3A5220-688F-41A0-B2C0-C631BCCF4D69}" type="parTrans" cxnId="{93C76B05-063D-4EC7-8F9D-2823CBED3543}">
      <dgm:prSet/>
      <dgm:spPr>
        <a:ln>
          <a:prstDash val="dash"/>
        </a:ln>
      </dgm:spPr>
      <dgm:t>
        <a:bodyPr/>
        <a:lstStyle/>
        <a:p>
          <a:endParaRPr lang="es-CL"/>
        </a:p>
      </dgm:t>
    </dgm:pt>
    <dgm:pt modelId="{345DBBB9-056C-4F49-B5B2-886C4CCD8E4A}" type="sibTrans" cxnId="{93C76B05-063D-4EC7-8F9D-2823CBED3543}">
      <dgm:prSet/>
      <dgm:spPr/>
      <dgm:t>
        <a:bodyPr/>
        <a:lstStyle/>
        <a:p>
          <a:endParaRPr lang="es-CL"/>
        </a:p>
      </dgm:t>
    </dgm:pt>
    <dgm:pt modelId="{8F2DFE83-1CE7-5C45-8AAD-B3F192D0C711}" type="asst">
      <dgm:prSet custT="1">
        <dgm:style>
          <a:lnRef idx="1">
            <a:schemeClr val="accent6"/>
          </a:lnRef>
          <a:fillRef idx="2">
            <a:schemeClr val="accent6"/>
          </a:fillRef>
          <a:effectRef idx="1">
            <a:schemeClr val="accent6"/>
          </a:effectRef>
          <a:fontRef idx="minor">
            <a:schemeClr val="dk1"/>
          </a:fontRef>
        </dgm:style>
      </dgm:prSet>
      <dgm:spPr>
        <a:solidFill>
          <a:srgbClr val="92D050"/>
        </a:solidFill>
        <a:ln w="12700" cap="flat" cmpd="sng" algn="ctr">
          <a:solidFill>
            <a:prstClr val="white">
              <a:hueOff val="0"/>
              <a:satOff val="0"/>
              <a:lumOff val="0"/>
              <a:alphaOff val="0"/>
            </a:prstClr>
          </a:solidFill>
          <a:prstDash val="solid"/>
          <a:miter lim="800000"/>
        </a:ln>
        <a:effectLst/>
      </dgm:spPr>
      <dgm:t>
        <a:bodyPr spcFirstLastPara="0" vert="horz" wrap="square" lIns="10160" tIns="10160" rIns="10160" bIns="10160" numCol="1" spcCol="1270" anchor="ctr" anchorCtr="0"/>
        <a:lstStyle/>
        <a:p>
          <a:pPr marL="0" lvl="0" indent="0" algn="ctr" defTabSz="711200">
            <a:lnSpc>
              <a:spcPct val="90000"/>
            </a:lnSpc>
            <a:spcBef>
              <a:spcPct val="0"/>
            </a:spcBef>
            <a:spcAft>
              <a:spcPct val="35000"/>
            </a:spcAft>
            <a:buNone/>
          </a:pPr>
          <a:r>
            <a:rPr lang="es-MX" sz="1600" kern="1200">
              <a:solidFill>
                <a:prstClr val="black"/>
              </a:solidFill>
              <a:latin typeface="Calibri" panose="020F0502020204030204"/>
              <a:ea typeface="+mn-ea"/>
              <a:cs typeface="+mn-cs"/>
            </a:rPr>
            <a:t>Coordinador de Práctica y Empleabilidad</a:t>
          </a:r>
          <a:endParaRPr lang="es-MX" sz="1600" kern="1200" dirty="0">
            <a:solidFill>
              <a:prstClr val="black"/>
            </a:solidFill>
            <a:latin typeface="Calibri" panose="020F0502020204030204"/>
            <a:ea typeface="+mn-ea"/>
            <a:cs typeface="+mn-cs"/>
          </a:endParaRPr>
        </a:p>
      </dgm:t>
    </dgm:pt>
    <dgm:pt modelId="{5F0D83AE-FC34-F741-A487-E3BE9F45A9B3}" type="parTrans" cxnId="{5DC41813-7A6E-6A44-88C0-0A6188DF4917}">
      <dgm:prSet/>
      <dgm:spPr/>
      <dgm:t>
        <a:bodyPr/>
        <a:lstStyle/>
        <a:p>
          <a:endParaRPr lang="es-MX"/>
        </a:p>
      </dgm:t>
    </dgm:pt>
    <dgm:pt modelId="{165502C6-044A-BE48-9FFE-AA366BF73548}" type="sibTrans" cxnId="{5DC41813-7A6E-6A44-88C0-0A6188DF4917}">
      <dgm:prSet/>
      <dgm:spPr/>
      <dgm:t>
        <a:bodyPr/>
        <a:lstStyle/>
        <a:p>
          <a:endParaRPr lang="es-MX"/>
        </a:p>
      </dgm:t>
    </dgm:pt>
    <dgm:pt modelId="{5674C200-2D88-43CF-B769-031D8DD85F74}" type="pres">
      <dgm:prSet presAssocID="{915353D9-01D9-487F-B384-1786DDDD04FE}" presName="hierChild1" presStyleCnt="0">
        <dgm:presLayoutVars>
          <dgm:orgChart val="1"/>
          <dgm:chPref val="1"/>
          <dgm:dir/>
          <dgm:animOne val="branch"/>
          <dgm:animLvl val="lvl"/>
          <dgm:resizeHandles/>
        </dgm:presLayoutVars>
      </dgm:prSet>
      <dgm:spPr/>
    </dgm:pt>
    <dgm:pt modelId="{DCE6304D-2AE5-4BD0-B2F8-583864B323B0}" type="pres">
      <dgm:prSet presAssocID="{B9CDD9C8-D615-4F0D-BDFE-14A38D6D8576}" presName="hierRoot1" presStyleCnt="0">
        <dgm:presLayoutVars>
          <dgm:hierBranch val="init"/>
        </dgm:presLayoutVars>
      </dgm:prSet>
      <dgm:spPr/>
    </dgm:pt>
    <dgm:pt modelId="{61BB373B-9D2B-42D0-ACDC-A7352DE2BFB5}" type="pres">
      <dgm:prSet presAssocID="{B9CDD9C8-D615-4F0D-BDFE-14A38D6D8576}" presName="rootComposite1" presStyleCnt="0"/>
      <dgm:spPr/>
    </dgm:pt>
    <dgm:pt modelId="{0F7A1177-7288-4233-8C7A-453C6C7E1553}" type="pres">
      <dgm:prSet presAssocID="{B9CDD9C8-D615-4F0D-BDFE-14A38D6D8576}" presName="rootText1" presStyleLbl="node0" presStyleIdx="0" presStyleCnt="1" custScaleX="141921" custLinFactNeighborY="36137">
        <dgm:presLayoutVars>
          <dgm:chPref val="3"/>
        </dgm:presLayoutVars>
      </dgm:prSet>
      <dgm:spPr/>
    </dgm:pt>
    <dgm:pt modelId="{38A17104-26AF-4444-A2A6-42BE8CF45D32}" type="pres">
      <dgm:prSet presAssocID="{B9CDD9C8-D615-4F0D-BDFE-14A38D6D8576}" presName="rootConnector1" presStyleLbl="node1" presStyleIdx="0" presStyleCnt="0"/>
      <dgm:spPr/>
    </dgm:pt>
    <dgm:pt modelId="{BC47E887-37B9-4203-922A-1EF6B1FD9B7B}" type="pres">
      <dgm:prSet presAssocID="{B9CDD9C8-D615-4F0D-BDFE-14A38D6D8576}" presName="hierChild2" presStyleCnt="0"/>
      <dgm:spPr/>
    </dgm:pt>
    <dgm:pt modelId="{07436ABD-8577-420C-AFF4-711270085A37}" type="pres">
      <dgm:prSet presAssocID="{D766EDC6-59D5-412C-B0C1-9DEE738DC50B}" presName="Name37" presStyleLbl="parChTrans1D2" presStyleIdx="0" presStyleCnt="5"/>
      <dgm:spPr/>
    </dgm:pt>
    <dgm:pt modelId="{522AC7DC-F2C6-4FEA-9BC3-779FFEAEE630}" type="pres">
      <dgm:prSet presAssocID="{7340292F-3714-485D-A223-82E2B2652EB5}" presName="hierRoot2" presStyleCnt="0">
        <dgm:presLayoutVars>
          <dgm:hierBranch val="init"/>
        </dgm:presLayoutVars>
      </dgm:prSet>
      <dgm:spPr/>
    </dgm:pt>
    <dgm:pt modelId="{2802FFB5-0B2D-4C7A-BC67-C35E1815EEC9}" type="pres">
      <dgm:prSet presAssocID="{7340292F-3714-485D-A223-82E2B2652EB5}" presName="rootComposite" presStyleCnt="0"/>
      <dgm:spPr/>
    </dgm:pt>
    <dgm:pt modelId="{AE07282D-61A1-4C79-9828-553013EEEF6D}" type="pres">
      <dgm:prSet presAssocID="{7340292F-3714-485D-A223-82E2B2652EB5}" presName="rootText" presStyleLbl="node2" presStyleIdx="0" presStyleCnt="3" custScaleX="168971">
        <dgm:presLayoutVars>
          <dgm:chPref val="3"/>
        </dgm:presLayoutVars>
      </dgm:prSet>
      <dgm:spPr/>
    </dgm:pt>
    <dgm:pt modelId="{51B890C5-1705-4D57-9A52-EC76907AE28E}" type="pres">
      <dgm:prSet presAssocID="{7340292F-3714-485D-A223-82E2B2652EB5}" presName="rootConnector" presStyleLbl="node2" presStyleIdx="0" presStyleCnt="3"/>
      <dgm:spPr/>
    </dgm:pt>
    <dgm:pt modelId="{3C5ECAB8-3C9B-4DD3-97FD-624C349658EE}" type="pres">
      <dgm:prSet presAssocID="{7340292F-3714-485D-A223-82E2B2652EB5}" presName="hierChild4" presStyleCnt="0"/>
      <dgm:spPr/>
    </dgm:pt>
    <dgm:pt modelId="{87D09972-52B4-48CC-973F-AC18689579F3}" type="pres">
      <dgm:prSet presAssocID="{070A84FF-A42A-4D28-8990-65588278FF70}" presName="Name37" presStyleLbl="parChTrans1D3" presStyleIdx="0" presStyleCnt="3"/>
      <dgm:spPr/>
    </dgm:pt>
    <dgm:pt modelId="{6B5EB708-D6CF-47EF-8B6E-DFEBAC3EE002}" type="pres">
      <dgm:prSet presAssocID="{14472B32-C3F1-4C1B-8533-4B1844F3D37E}" presName="hierRoot2" presStyleCnt="0">
        <dgm:presLayoutVars>
          <dgm:hierBranch val="init"/>
        </dgm:presLayoutVars>
      </dgm:prSet>
      <dgm:spPr/>
    </dgm:pt>
    <dgm:pt modelId="{868D7BBE-12E0-4FA2-AD76-5AC6A9740DAA}" type="pres">
      <dgm:prSet presAssocID="{14472B32-C3F1-4C1B-8533-4B1844F3D37E}" presName="rootComposite" presStyleCnt="0"/>
      <dgm:spPr/>
    </dgm:pt>
    <dgm:pt modelId="{B4B01AEF-51F5-481D-B82C-B37976EFF2D8}" type="pres">
      <dgm:prSet presAssocID="{14472B32-C3F1-4C1B-8533-4B1844F3D37E}" presName="rootText" presStyleLbl="node3" presStyleIdx="0" presStyleCnt="1" custScaleX="125553" custScaleY="64536" custLinFactNeighborX="578" custLinFactNeighborY="6160">
        <dgm:presLayoutVars>
          <dgm:chPref val="3"/>
        </dgm:presLayoutVars>
      </dgm:prSet>
      <dgm:spPr/>
    </dgm:pt>
    <dgm:pt modelId="{E98935D5-BEAB-4CA3-A6C8-7A83A345DFC8}" type="pres">
      <dgm:prSet presAssocID="{14472B32-C3F1-4C1B-8533-4B1844F3D37E}" presName="rootConnector" presStyleLbl="node3" presStyleIdx="0" presStyleCnt="1"/>
      <dgm:spPr/>
    </dgm:pt>
    <dgm:pt modelId="{0F162247-DE37-4DD3-AB7F-DDFDC1245A3B}" type="pres">
      <dgm:prSet presAssocID="{14472B32-C3F1-4C1B-8533-4B1844F3D37E}" presName="hierChild4" presStyleCnt="0"/>
      <dgm:spPr/>
    </dgm:pt>
    <dgm:pt modelId="{A73E12B2-9F02-4E25-A794-297943FA9C5C}" type="pres">
      <dgm:prSet presAssocID="{E2061370-481D-436D-A082-A33F8FE2EA58}" presName="Name37" presStyleLbl="parChTrans1D4" presStyleIdx="0" presStyleCnt="1"/>
      <dgm:spPr/>
    </dgm:pt>
    <dgm:pt modelId="{402B55D3-A55F-495F-A80D-9FB68F541142}" type="pres">
      <dgm:prSet presAssocID="{7A0238E9-E5E9-45C2-A120-D378AC591D0B}" presName="hierRoot2" presStyleCnt="0">
        <dgm:presLayoutVars>
          <dgm:hierBranch val="init"/>
        </dgm:presLayoutVars>
      </dgm:prSet>
      <dgm:spPr/>
    </dgm:pt>
    <dgm:pt modelId="{43A7EC33-5D0D-4F9C-9A1B-ABEAF2CF4768}" type="pres">
      <dgm:prSet presAssocID="{7A0238E9-E5E9-45C2-A120-D378AC591D0B}" presName="rootComposite" presStyleCnt="0"/>
      <dgm:spPr/>
    </dgm:pt>
    <dgm:pt modelId="{E8F5FDFC-89EF-4691-8E9F-EA84D4FD8142}" type="pres">
      <dgm:prSet presAssocID="{7A0238E9-E5E9-45C2-A120-D378AC591D0B}" presName="rootText" presStyleLbl="node4" presStyleIdx="0" presStyleCnt="1" custLinFactNeighborX="13939" custLinFactNeighborY="-7278">
        <dgm:presLayoutVars>
          <dgm:chPref val="3"/>
        </dgm:presLayoutVars>
      </dgm:prSet>
      <dgm:spPr/>
    </dgm:pt>
    <dgm:pt modelId="{2DC3836E-BE5D-42F0-80D2-3B4D3D40A097}" type="pres">
      <dgm:prSet presAssocID="{7A0238E9-E5E9-45C2-A120-D378AC591D0B}" presName="rootConnector" presStyleLbl="node4" presStyleIdx="0" presStyleCnt="1"/>
      <dgm:spPr/>
    </dgm:pt>
    <dgm:pt modelId="{9986A3FC-B66E-4D21-B22C-BF0AF6C9A6C7}" type="pres">
      <dgm:prSet presAssocID="{7A0238E9-E5E9-45C2-A120-D378AC591D0B}" presName="hierChild4" presStyleCnt="0"/>
      <dgm:spPr/>
    </dgm:pt>
    <dgm:pt modelId="{0969D8BE-A4D2-4360-B0BE-D8E5727CF2B6}" type="pres">
      <dgm:prSet presAssocID="{7A0238E9-E5E9-45C2-A120-D378AC591D0B}" presName="hierChild5" presStyleCnt="0"/>
      <dgm:spPr/>
    </dgm:pt>
    <dgm:pt modelId="{F4C78A5D-FD10-4278-8CF8-EED43CC6B998}" type="pres">
      <dgm:prSet presAssocID="{14472B32-C3F1-4C1B-8533-4B1844F3D37E}" presName="hierChild5" presStyleCnt="0"/>
      <dgm:spPr/>
    </dgm:pt>
    <dgm:pt modelId="{FAB3034C-9557-4A0A-AE8C-B1DA96D4AB51}" type="pres">
      <dgm:prSet presAssocID="{7340292F-3714-485D-A223-82E2B2652EB5}" presName="hierChild5" presStyleCnt="0"/>
      <dgm:spPr/>
    </dgm:pt>
    <dgm:pt modelId="{42FCB862-1DC5-4D70-94FA-D780E61FB306}" type="pres">
      <dgm:prSet presAssocID="{38439682-91D5-41FC-8D13-184D7EBCC937}" presName="Name111" presStyleLbl="parChTrans1D3" presStyleIdx="1" presStyleCnt="3"/>
      <dgm:spPr/>
    </dgm:pt>
    <dgm:pt modelId="{12ACF716-BF13-403F-B253-0C4A9500A1A2}" type="pres">
      <dgm:prSet presAssocID="{084FCD0D-D5EC-4FF8-AFA4-5455DA682D68}" presName="hierRoot3" presStyleCnt="0">
        <dgm:presLayoutVars>
          <dgm:hierBranch val="init"/>
        </dgm:presLayoutVars>
      </dgm:prSet>
      <dgm:spPr/>
    </dgm:pt>
    <dgm:pt modelId="{8EB68839-2AD1-4276-B544-5DDAF6220B8C}" type="pres">
      <dgm:prSet presAssocID="{084FCD0D-D5EC-4FF8-AFA4-5455DA682D68}" presName="rootComposite3" presStyleCnt="0"/>
      <dgm:spPr/>
    </dgm:pt>
    <dgm:pt modelId="{0052FF7D-500E-4CAC-90C4-922BAF9B7F7F}" type="pres">
      <dgm:prSet presAssocID="{084FCD0D-D5EC-4FF8-AFA4-5455DA682D68}" presName="rootText3" presStyleLbl="asst2" presStyleIdx="0" presStyleCnt="2" custScaleX="191420" custScaleY="100813" custLinFactNeighborX="-66594" custLinFactNeighborY="-11109">
        <dgm:presLayoutVars>
          <dgm:chPref val="3"/>
        </dgm:presLayoutVars>
      </dgm:prSet>
      <dgm:spPr/>
    </dgm:pt>
    <dgm:pt modelId="{2D804AB4-A8E2-4F84-A70E-704745DEC36B}" type="pres">
      <dgm:prSet presAssocID="{084FCD0D-D5EC-4FF8-AFA4-5455DA682D68}" presName="rootConnector3" presStyleLbl="asst2" presStyleIdx="0" presStyleCnt="2"/>
      <dgm:spPr/>
    </dgm:pt>
    <dgm:pt modelId="{987C848D-3169-46B6-BD49-0764891C548A}" type="pres">
      <dgm:prSet presAssocID="{084FCD0D-D5EC-4FF8-AFA4-5455DA682D68}" presName="hierChild6" presStyleCnt="0"/>
      <dgm:spPr/>
    </dgm:pt>
    <dgm:pt modelId="{988601BF-2D60-4917-916C-574E02101CFC}" type="pres">
      <dgm:prSet presAssocID="{084FCD0D-D5EC-4FF8-AFA4-5455DA682D68}" presName="hierChild7" presStyleCnt="0"/>
      <dgm:spPr/>
    </dgm:pt>
    <dgm:pt modelId="{50D997F0-0871-2546-8E5C-400CB3016ADF}" type="pres">
      <dgm:prSet presAssocID="{5F0D83AE-FC34-F741-A487-E3BE9F45A9B3}" presName="Name111" presStyleLbl="parChTrans1D3" presStyleIdx="2" presStyleCnt="3"/>
      <dgm:spPr/>
    </dgm:pt>
    <dgm:pt modelId="{355528E0-C982-F040-92F3-1ED7039D550C}" type="pres">
      <dgm:prSet presAssocID="{8F2DFE83-1CE7-5C45-8AAD-B3F192D0C711}" presName="hierRoot3" presStyleCnt="0">
        <dgm:presLayoutVars>
          <dgm:hierBranch val="init"/>
        </dgm:presLayoutVars>
      </dgm:prSet>
      <dgm:spPr/>
    </dgm:pt>
    <dgm:pt modelId="{5F42FAE5-215D-8C47-84C8-2E570DC0BAB4}" type="pres">
      <dgm:prSet presAssocID="{8F2DFE83-1CE7-5C45-8AAD-B3F192D0C711}" presName="rootComposite3" presStyleCnt="0"/>
      <dgm:spPr/>
    </dgm:pt>
    <dgm:pt modelId="{263DC939-F5B4-1946-97C5-7EEFA80E5D9E}" type="pres">
      <dgm:prSet presAssocID="{8F2DFE83-1CE7-5C45-8AAD-B3F192D0C711}" presName="rootText3" presStyleLbl="asst2" presStyleIdx="1" presStyleCnt="2" custScaleX="131515" custLinFactNeighborX="11564" custLinFactNeighborY="-25033">
        <dgm:presLayoutVars>
          <dgm:chPref val="3"/>
        </dgm:presLayoutVars>
      </dgm:prSet>
      <dgm:spPr>
        <a:xfrm>
          <a:off x="3733800" y="3044073"/>
          <a:ext cx="1995577" cy="758688"/>
        </a:xfrm>
        <a:prstGeom prst="rect">
          <a:avLst/>
        </a:prstGeom>
      </dgm:spPr>
    </dgm:pt>
    <dgm:pt modelId="{3EF890C1-EE82-4545-9DDE-29D841110C9A}" type="pres">
      <dgm:prSet presAssocID="{8F2DFE83-1CE7-5C45-8AAD-B3F192D0C711}" presName="rootConnector3" presStyleLbl="asst2" presStyleIdx="1" presStyleCnt="2"/>
      <dgm:spPr/>
    </dgm:pt>
    <dgm:pt modelId="{688D0CF5-4850-D64D-8E7B-B05821C36AD7}" type="pres">
      <dgm:prSet presAssocID="{8F2DFE83-1CE7-5C45-8AAD-B3F192D0C711}" presName="hierChild6" presStyleCnt="0"/>
      <dgm:spPr/>
    </dgm:pt>
    <dgm:pt modelId="{2D0FD9F5-FB40-B442-8750-59024B6F7FFC}" type="pres">
      <dgm:prSet presAssocID="{8F2DFE83-1CE7-5C45-8AAD-B3F192D0C711}" presName="hierChild7" presStyleCnt="0"/>
      <dgm:spPr/>
    </dgm:pt>
    <dgm:pt modelId="{C2BF6A6A-8DB0-454D-B134-10C5F78EB042}" type="pres">
      <dgm:prSet presAssocID="{E4F19F86-73AF-4304-AF71-6BFB979A404E}" presName="Name37" presStyleLbl="parChTrans1D2" presStyleIdx="1" presStyleCnt="5"/>
      <dgm:spPr/>
    </dgm:pt>
    <dgm:pt modelId="{A9885F6E-1F31-421C-9EF1-3FD8E0E15B37}" type="pres">
      <dgm:prSet presAssocID="{135DF93F-F38F-42E7-B852-05D6BB4EE995}" presName="hierRoot2" presStyleCnt="0">
        <dgm:presLayoutVars>
          <dgm:hierBranch/>
        </dgm:presLayoutVars>
      </dgm:prSet>
      <dgm:spPr/>
    </dgm:pt>
    <dgm:pt modelId="{5D8B1F4F-1252-44DB-82BD-7EFB1B45F009}" type="pres">
      <dgm:prSet presAssocID="{135DF93F-F38F-42E7-B852-05D6BB4EE995}" presName="rootComposite" presStyleCnt="0"/>
      <dgm:spPr/>
    </dgm:pt>
    <dgm:pt modelId="{B6BCA38D-480D-4DF5-920A-C7A309802165}" type="pres">
      <dgm:prSet presAssocID="{135DF93F-F38F-42E7-B852-05D6BB4EE995}" presName="rootText" presStyleLbl="node2" presStyleIdx="1" presStyleCnt="3" custScaleX="147257">
        <dgm:presLayoutVars>
          <dgm:chPref val="3"/>
        </dgm:presLayoutVars>
      </dgm:prSet>
      <dgm:spPr/>
    </dgm:pt>
    <dgm:pt modelId="{B5E158D9-A52A-4C60-8B51-8CB9352C95D0}" type="pres">
      <dgm:prSet presAssocID="{135DF93F-F38F-42E7-B852-05D6BB4EE995}" presName="rootConnector" presStyleLbl="node2" presStyleIdx="1" presStyleCnt="3"/>
      <dgm:spPr/>
    </dgm:pt>
    <dgm:pt modelId="{3BD9AE3D-C7EA-41F9-831F-0351FD37445B}" type="pres">
      <dgm:prSet presAssocID="{135DF93F-F38F-42E7-B852-05D6BB4EE995}" presName="hierChild4" presStyleCnt="0"/>
      <dgm:spPr/>
    </dgm:pt>
    <dgm:pt modelId="{98C6ACF4-E896-439E-95EF-EF3F4BB99C29}" type="pres">
      <dgm:prSet presAssocID="{135DF93F-F38F-42E7-B852-05D6BB4EE995}" presName="hierChild5" presStyleCnt="0"/>
      <dgm:spPr/>
    </dgm:pt>
    <dgm:pt modelId="{0431F518-98A9-4A01-914C-0A3663B51501}" type="pres">
      <dgm:prSet presAssocID="{B896D113-891A-4756-A482-58393D499C73}" presName="Name37" presStyleLbl="parChTrans1D2" presStyleIdx="2" presStyleCnt="5"/>
      <dgm:spPr/>
    </dgm:pt>
    <dgm:pt modelId="{FC5F2009-F399-4312-BEDF-F01F770314FA}" type="pres">
      <dgm:prSet presAssocID="{B186A5F6-0544-49C5-9FEC-6EF1CB73FE13}" presName="hierRoot2" presStyleCnt="0">
        <dgm:presLayoutVars>
          <dgm:hierBranch val="init"/>
        </dgm:presLayoutVars>
      </dgm:prSet>
      <dgm:spPr/>
    </dgm:pt>
    <dgm:pt modelId="{23218165-DB3C-4128-80E6-41F33C6B8A6A}" type="pres">
      <dgm:prSet presAssocID="{B186A5F6-0544-49C5-9FEC-6EF1CB73FE13}" presName="rootComposite" presStyleCnt="0"/>
      <dgm:spPr/>
    </dgm:pt>
    <dgm:pt modelId="{B10B351C-8FCD-421D-A0AD-0E8ED92AA3D4}" type="pres">
      <dgm:prSet presAssocID="{B186A5F6-0544-49C5-9FEC-6EF1CB73FE13}" presName="rootText" presStyleLbl="node2" presStyleIdx="2" presStyleCnt="3" custScaleX="205925">
        <dgm:presLayoutVars>
          <dgm:chPref val="3"/>
        </dgm:presLayoutVars>
      </dgm:prSet>
      <dgm:spPr/>
    </dgm:pt>
    <dgm:pt modelId="{3A35FF52-1796-4B17-B373-0EAC1A7510B1}" type="pres">
      <dgm:prSet presAssocID="{B186A5F6-0544-49C5-9FEC-6EF1CB73FE13}" presName="rootConnector" presStyleLbl="node2" presStyleIdx="2" presStyleCnt="3"/>
      <dgm:spPr/>
    </dgm:pt>
    <dgm:pt modelId="{7598E1FD-21D8-40AB-83CE-4AFC9D6E96AB}" type="pres">
      <dgm:prSet presAssocID="{B186A5F6-0544-49C5-9FEC-6EF1CB73FE13}" presName="hierChild4" presStyleCnt="0"/>
      <dgm:spPr/>
    </dgm:pt>
    <dgm:pt modelId="{1B6107C2-7663-43D3-BE30-853F3B48ED4D}" type="pres">
      <dgm:prSet presAssocID="{B186A5F6-0544-49C5-9FEC-6EF1CB73FE13}" presName="hierChild5" presStyleCnt="0"/>
      <dgm:spPr/>
    </dgm:pt>
    <dgm:pt modelId="{4C7C79FF-FAE1-4684-91E6-9A8F4B527737}" type="pres">
      <dgm:prSet presAssocID="{B9CDD9C8-D615-4F0D-BDFE-14A38D6D8576}" presName="hierChild3" presStyleCnt="0"/>
      <dgm:spPr/>
    </dgm:pt>
    <dgm:pt modelId="{A3DE760C-2E89-4690-AC02-AEA314D1727B}" type="pres">
      <dgm:prSet presAssocID="{A8B1A8F4-6801-445C-A9F8-5386ED5BBF5B}" presName="Name111" presStyleLbl="parChTrans1D2" presStyleIdx="3" presStyleCnt="5"/>
      <dgm:spPr/>
    </dgm:pt>
    <dgm:pt modelId="{72C37794-BE00-42C6-85F5-1F7B4B247AF5}" type="pres">
      <dgm:prSet presAssocID="{CBCE4DC8-2A7F-4A29-BD9B-A242EEB234D8}" presName="hierRoot3" presStyleCnt="0">
        <dgm:presLayoutVars>
          <dgm:hierBranch val="init"/>
        </dgm:presLayoutVars>
      </dgm:prSet>
      <dgm:spPr/>
    </dgm:pt>
    <dgm:pt modelId="{F6DC496C-55A2-461B-9CFF-6826A1F6EF4F}" type="pres">
      <dgm:prSet presAssocID="{CBCE4DC8-2A7F-4A29-BD9B-A242EEB234D8}" presName="rootComposite3" presStyleCnt="0"/>
      <dgm:spPr/>
    </dgm:pt>
    <dgm:pt modelId="{7E767AE3-EB49-44B8-9BF9-D02819615191}" type="pres">
      <dgm:prSet presAssocID="{CBCE4DC8-2A7F-4A29-BD9B-A242EEB234D8}" presName="rootText3" presStyleLbl="asst1" presStyleIdx="0" presStyleCnt="2" custScaleX="179735" custScaleY="81225" custLinFactNeighborX="-40996" custLinFactNeighborY="4329">
        <dgm:presLayoutVars>
          <dgm:chPref val="3"/>
        </dgm:presLayoutVars>
      </dgm:prSet>
      <dgm:spPr/>
    </dgm:pt>
    <dgm:pt modelId="{131294D0-E6B2-48C7-A02E-6745D06293BF}" type="pres">
      <dgm:prSet presAssocID="{CBCE4DC8-2A7F-4A29-BD9B-A242EEB234D8}" presName="rootConnector3" presStyleLbl="asst1" presStyleIdx="0" presStyleCnt="2"/>
      <dgm:spPr/>
    </dgm:pt>
    <dgm:pt modelId="{C3B73E38-24C6-410A-B63E-8ABBD106BF15}" type="pres">
      <dgm:prSet presAssocID="{CBCE4DC8-2A7F-4A29-BD9B-A242EEB234D8}" presName="hierChild6" presStyleCnt="0"/>
      <dgm:spPr/>
    </dgm:pt>
    <dgm:pt modelId="{4D086AB6-B7C9-4E10-86C3-A8268C001D4B}" type="pres">
      <dgm:prSet presAssocID="{CBCE4DC8-2A7F-4A29-BD9B-A242EEB234D8}" presName="hierChild7" presStyleCnt="0"/>
      <dgm:spPr/>
    </dgm:pt>
    <dgm:pt modelId="{B1EB9B9B-6CCA-47AF-9CE7-5FA06321EC45}" type="pres">
      <dgm:prSet presAssocID="{CF3A5220-688F-41A0-B2C0-C631BCCF4D69}" presName="Name111" presStyleLbl="parChTrans1D2" presStyleIdx="4" presStyleCnt="5"/>
      <dgm:spPr/>
    </dgm:pt>
    <dgm:pt modelId="{B7B9DD36-ED07-4164-84F6-FDEB8E7C7DB6}" type="pres">
      <dgm:prSet presAssocID="{CBBD1EAA-3DF4-49D4-A1C6-1E7C5BF9242A}" presName="hierRoot3" presStyleCnt="0">
        <dgm:presLayoutVars>
          <dgm:hierBranch val="init"/>
        </dgm:presLayoutVars>
      </dgm:prSet>
      <dgm:spPr/>
    </dgm:pt>
    <dgm:pt modelId="{710BD246-3AF1-4B8D-A66D-32E6C932CCF5}" type="pres">
      <dgm:prSet presAssocID="{CBBD1EAA-3DF4-49D4-A1C6-1E7C5BF9242A}" presName="rootComposite3" presStyleCnt="0"/>
      <dgm:spPr/>
    </dgm:pt>
    <dgm:pt modelId="{C4D65803-5260-4D8C-84F8-66371D471045}" type="pres">
      <dgm:prSet presAssocID="{CBBD1EAA-3DF4-49D4-A1C6-1E7C5BF9242A}" presName="rootText3" presStyleLbl="asst1" presStyleIdx="1" presStyleCnt="2" custScaleX="169358" custScaleY="77103" custLinFactNeighborX="61056" custLinFactNeighborY="5573">
        <dgm:presLayoutVars>
          <dgm:chPref val="3"/>
        </dgm:presLayoutVars>
      </dgm:prSet>
      <dgm:spPr/>
    </dgm:pt>
    <dgm:pt modelId="{61327780-2FCC-4527-B467-8E906153B68A}" type="pres">
      <dgm:prSet presAssocID="{CBBD1EAA-3DF4-49D4-A1C6-1E7C5BF9242A}" presName="rootConnector3" presStyleLbl="asst1" presStyleIdx="1" presStyleCnt="2"/>
      <dgm:spPr/>
    </dgm:pt>
    <dgm:pt modelId="{490FA302-AE4D-4A08-AFF9-F6A9B206E87A}" type="pres">
      <dgm:prSet presAssocID="{CBBD1EAA-3DF4-49D4-A1C6-1E7C5BF9242A}" presName="hierChild6" presStyleCnt="0"/>
      <dgm:spPr/>
    </dgm:pt>
    <dgm:pt modelId="{ABC76A05-9FFC-48F9-97D7-8962A36123F2}" type="pres">
      <dgm:prSet presAssocID="{CBBD1EAA-3DF4-49D4-A1C6-1E7C5BF9242A}" presName="hierChild7" presStyleCnt="0"/>
      <dgm:spPr/>
    </dgm:pt>
  </dgm:ptLst>
  <dgm:cxnLst>
    <dgm:cxn modelId="{BD8A0003-0325-274E-908F-934553BEABCC}" type="presOf" srcId="{CBBD1EAA-3DF4-49D4-A1C6-1E7C5BF9242A}" destId="{61327780-2FCC-4527-B467-8E906153B68A}" srcOrd="1" destOrd="0" presId="urn:microsoft.com/office/officeart/2005/8/layout/orgChart1"/>
    <dgm:cxn modelId="{93C76B05-063D-4EC7-8F9D-2823CBED3543}" srcId="{B9CDD9C8-D615-4F0D-BDFE-14A38D6D8576}" destId="{CBBD1EAA-3DF4-49D4-A1C6-1E7C5BF9242A}" srcOrd="4" destOrd="0" parTransId="{CF3A5220-688F-41A0-B2C0-C631BCCF4D69}" sibTransId="{345DBBB9-056C-4F49-B5B2-886C4CCD8E4A}"/>
    <dgm:cxn modelId="{70859D08-D919-6942-9F68-24A0724FA56B}" type="presOf" srcId="{084FCD0D-D5EC-4FF8-AFA4-5455DA682D68}" destId="{0052FF7D-500E-4CAC-90C4-922BAF9B7F7F}" srcOrd="0" destOrd="0" presId="urn:microsoft.com/office/officeart/2005/8/layout/orgChart1"/>
    <dgm:cxn modelId="{8523990A-05DF-9149-A8C3-FB5196832866}" type="presOf" srcId="{CF3A5220-688F-41A0-B2C0-C631BCCF4D69}" destId="{B1EB9B9B-6CCA-47AF-9CE7-5FA06321EC45}" srcOrd="0" destOrd="0" presId="urn:microsoft.com/office/officeart/2005/8/layout/orgChart1"/>
    <dgm:cxn modelId="{78224B0D-0658-4647-9992-46EFAE315095}" type="presOf" srcId="{B9CDD9C8-D615-4F0D-BDFE-14A38D6D8576}" destId="{38A17104-26AF-4444-A2A6-42BE8CF45D32}" srcOrd="1" destOrd="0" presId="urn:microsoft.com/office/officeart/2005/8/layout/orgChart1"/>
    <dgm:cxn modelId="{5178F30E-D9EC-2A48-AE25-E994C3033FC7}" type="presOf" srcId="{7A0238E9-E5E9-45C2-A120-D378AC591D0B}" destId="{2DC3836E-BE5D-42F0-80D2-3B4D3D40A097}" srcOrd="1" destOrd="0" presId="urn:microsoft.com/office/officeart/2005/8/layout/orgChart1"/>
    <dgm:cxn modelId="{5DC41813-7A6E-6A44-88C0-0A6188DF4917}" srcId="{7340292F-3714-485D-A223-82E2B2652EB5}" destId="{8F2DFE83-1CE7-5C45-8AAD-B3F192D0C711}" srcOrd="2" destOrd="0" parTransId="{5F0D83AE-FC34-F741-A487-E3BE9F45A9B3}" sibTransId="{165502C6-044A-BE48-9FFE-AA366BF73548}"/>
    <dgm:cxn modelId="{77B1461D-B7B7-4CE2-8430-8D3F8B1D8C59}" srcId="{B9CDD9C8-D615-4F0D-BDFE-14A38D6D8576}" destId="{7340292F-3714-485D-A223-82E2B2652EB5}" srcOrd="0" destOrd="0" parTransId="{D766EDC6-59D5-412C-B0C1-9DEE738DC50B}" sibTransId="{BE7F4C7D-F9E3-416D-AFA3-7C6470269DC2}"/>
    <dgm:cxn modelId="{0B5BFA1F-ADEE-5F40-AA0A-7798314C0B3B}" type="presOf" srcId="{B9CDD9C8-D615-4F0D-BDFE-14A38D6D8576}" destId="{0F7A1177-7288-4233-8C7A-453C6C7E1553}" srcOrd="0" destOrd="0" presId="urn:microsoft.com/office/officeart/2005/8/layout/orgChart1"/>
    <dgm:cxn modelId="{89DCC024-740C-C141-91F0-E77A4D4C31D5}" type="presOf" srcId="{14472B32-C3F1-4C1B-8533-4B1844F3D37E}" destId="{E98935D5-BEAB-4CA3-A6C8-7A83A345DFC8}" srcOrd="1" destOrd="0" presId="urn:microsoft.com/office/officeart/2005/8/layout/orgChart1"/>
    <dgm:cxn modelId="{2E227928-C929-424F-A731-F131E8611547}" type="presOf" srcId="{B896D113-891A-4756-A482-58393D499C73}" destId="{0431F518-98A9-4A01-914C-0A3663B51501}" srcOrd="0" destOrd="0" presId="urn:microsoft.com/office/officeart/2005/8/layout/orgChart1"/>
    <dgm:cxn modelId="{A899382A-5DBA-414B-A8DC-BB7F39525664}" type="presOf" srcId="{CBCE4DC8-2A7F-4A29-BD9B-A242EEB234D8}" destId="{131294D0-E6B2-48C7-A02E-6745D06293BF}" srcOrd="1" destOrd="0" presId="urn:microsoft.com/office/officeart/2005/8/layout/orgChart1"/>
    <dgm:cxn modelId="{5DE0BB34-724B-EC43-9E06-D23871865DA7}" type="presOf" srcId="{8F2DFE83-1CE7-5C45-8AAD-B3F192D0C711}" destId="{3EF890C1-EE82-4545-9DDE-29D841110C9A}" srcOrd="1" destOrd="0" presId="urn:microsoft.com/office/officeart/2005/8/layout/orgChart1"/>
    <dgm:cxn modelId="{D9A2C23E-C058-3942-87B6-5B24ED325B57}" type="presOf" srcId="{5F0D83AE-FC34-F741-A487-E3BE9F45A9B3}" destId="{50D997F0-0871-2546-8E5C-400CB3016ADF}" srcOrd="0" destOrd="0" presId="urn:microsoft.com/office/officeart/2005/8/layout/orgChart1"/>
    <dgm:cxn modelId="{50EAE341-3BD2-F147-B51A-653FCF870815}" type="presOf" srcId="{D766EDC6-59D5-412C-B0C1-9DEE738DC50B}" destId="{07436ABD-8577-420C-AFF4-711270085A37}" srcOrd="0" destOrd="0" presId="urn:microsoft.com/office/officeart/2005/8/layout/orgChart1"/>
    <dgm:cxn modelId="{9C3DA14C-8E1E-B043-80BD-205473879492}" type="presOf" srcId="{084FCD0D-D5EC-4FF8-AFA4-5455DA682D68}" destId="{2D804AB4-A8E2-4F84-A70E-704745DEC36B}" srcOrd="1" destOrd="0" presId="urn:microsoft.com/office/officeart/2005/8/layout/orgChart1"/>
    <dgm:cxn modelId="{9D459A51-0C9B-424E-AB6E-90528264CF05}" srcId="{B9CDD9C8-D615-4F0D-BDFE-14A38D6D8576}" destId="{135DF93F-F38F-42E7-B852-05D6BB4EE995}" srcOrd="1" destOrd="0" parTransId="{E4F19F86-73AF-4304-AF71-6BFB979A404E}" sibTransId="{CC42FB36-7981-460E-A746-835C780A1374}"/>
    <dgm:cxn modelId="{3BD4F255-CF97-8F45-A2A9-CA1F8CEE1EF6}" type="presOf" srcId="{A8B1A8F4-6801-445C-A9F8-5386ED5BBF5B}" destId="{A3DE760C-2E89-4690-AC02-AEA314D1727B}" srcOrd="0" destOrd="0" presId="urn:microsoft.com/office/officeart/2005/8/layout/orgChart1"/>
    <dgm:cxn modelId="{4AC74F5A-6B91-EF44-A128-EE09DE9B50F7}" type="presOf" srcId="{B186A5F6-0544-49C5-9FEC-6EF1CB73FE13}" destId="{B10B351C-8FCD-421D-A0AD-0E8ED92AA3D4}" srcOrd="0" destOrd="0" presId="urn:microsoft.com/office/officeart/2005/8/layout/orgChart1"/>
    <dgm:cxn modelId="{A5699974-4A96-D94F-9A03-374AA88C7A7A}" type="presOf" srcId="{8F2DFE83-1CE7-5C45-8AAD-B3F192D0C711}" destId="{263DC939-F5B4-1946-97C5-7EEFA80E5D9E}" srcOrd="0" destOrd="0" presId="urn:microsoft.com/office/officeart/2005/8/layout/orgChart1"/>
    <dgm:cxn modelId="{C39AAD81-7402-D14E-8269-51A584FE3DC4}" type="presOf" srcId="{E2061370-481D-436D-A082-A33F8FE2EA58}" destId="{A73E12B2-9F02-4E25-A794-297943FA9C5C}" srcOrd="0" destOrd="0" presId="urn:microsoft.com/office/officeart/2005/8/layout/orgChart1"/>
    <dgm:cxn modelId="{93DC6483-834B-4F3B-A13F-28A7D1F7316F}" srcId="{B9CDD9C8-D615-4F0D-BDFE-14A38D6D8576}" destId="{CBCE4DC8-2A7F-4A29-BD9B-A242EEB234D8}" srcOrd="3" destOrd="0" parTransId="{A8B1A8F4-6801-445C-A9F8-5386ED5BBF5B}" sibTransId="{6E30154A-7B9D-4B4D-89D4-31B129FAA511}"/>
    <dgm:cxn modelId="{652F8A83-1E8A-5846-BFBE-AE84E5BBB51A}" type="presOf" srcId="{135DF93F-F38F-42E7-B852-05D6BB4EE995}" destId="{B6BCA38D-480D-4DF5-920A-C7A309802165}" srcOrd="0" destOrd="0" presId="urn:microsoft.com/office/officeart/2005/8/layout/orgChart1"/>
    <dgm:cxn modelId="{C08EB296-9165-4E1F-BB7B-777DE2581C5C}" type="presOf" srcId="{915353D9-01D9-487F-B384-1786DDDD04FE}" destId="{5674C200-2D88-43CF-B769-031D8DD85F74}" srcOrd="0" destOrd="0" presId="urn:microsoft.com/office/officeart/2005/8/layout/orgChart1"/>
    <dgm:cxn modelId="{87BB1997-E90F-8B4D-B139-AE0C06B327AE}" type="presOf" srcId="{7340292F-3714-485D-A223-82E2B2652EB5}" destId="{AE07282D-61A1-4C79-9828-553013EEEF6D}" srcOrd="0" destOrd="0" presId="urn:microsoft.com/office/officeart/2005/8/layout/orgChart1"/>
    <dgm:cxn modelId="{BA6FE297-EDEC-DF4B-B974-593E0B76028A}" type="presOf" srcId="{B186A5F6-0544-49C5-9FEC-6EF1CB73FE13}" destId="{3A35FF52-1796-4B17-B373-0EAC1A7510B1}" srcOrd="1" destOrd="0" presId="urn:microsoft.com/office/officeart/2005/8/layout/orgChart1"/>
    <dgm:cxn modelId="{FFC1EE98-1C29-8A47-B453-C3063037FACF}" type="presOf" srcId="{14472B32-C3F1-4C1B-8533-4B1844F3D37E}" destId="{B4B01AEF-51F5-481D-B82C-B37976EFF2D8}" srcOrd="0" destOrd="0" presId="urn:microsoft.com/office/officeart/2005/8/layout/orgChart1"/>
    <dgm:cxn modelId="{FAFAE39C-EAC6-054D-B7A8-BC76076B6C94}" type="presOf" srcId="{CBBD1EAA-3DF4-49D4-A1C6-1E7C5BF9242A}" destId="{C4D65803-5260-4D8C-84F8-66371D471045}" srcOrd="0" destOrd="0" presId="urn:microsoft.com/office/officeart/2005/8/layout/orgChart1"/>
    <dgm:cxn modelId="{1AC53E9E-EC11-AF42-B2F8-C4EA0FCBA17C}" type="presOf" srcId="{38439682-91D5-41FC-8D13-184D7EBCC937}" destId="{42FCB862-1DC5-4D70-94FA-D780E61FB306}" srcOrd="0" destOrd="0" presId="urn:microsoft.com/office/officeart/2005/8/layout/orgChart1"/>
    <dgm:cxn modelId="{479D4BA5-8565-384E-9E61-3F80B4D8D4EC}" type="presOf" srcId="{E4F19F86-73AF-4304-AF71-6BFB979A404E}" destId="{C2BF6A6A-8DB0-454D-B134-10C5F78EB042}" srcOrd="0" destOrd="0" presId="urn:microsoft.com/office/officeart/2005/8/layout/orgChart1"/>
    <dgm:cxn modelId="{685575B8-056D-E14F-A8AF-B9711FD967C9}" type="presOf" srcId="{7A0238E9-E5E9-45C2-A120-D378AC591D0B}" destId="{E8F5FDFC-89EF-4691-8E9F-EA84D4FD8142}" srcOrd="0" destOrd="0" presId="urn:microsoft.com/office/officeart/2005/8/layout/orgChart1"/>
    <dgm:cxn modelId="{82D80ABB-A560-4359-80C1-0D3F80B5BA6B}" srcId="{14472B32-C3F1-4C1B-8533-4B1844F3D37E}" destId="{7A0238E9-E5E9-45C2-A120-D378AC591D0B}" srcOrd="0" destOrd="0" parTransId="{E2061370-481D-436D-A082-A33F8FE2EA58}" sibTransId="{F40C6D54-1C8C-4C33-AE73-37CA40C2FFFB}"/>
    <dgm:cxn modelId="{C14D7EC1-AE90-4E11-BA3A-81551D10C29D}" srcId="{915353D9-01D9-487F-B384-1786DDDD04FE}" destId="{B9CDD9C8-D615-4F0D-BDFE-14A38D6D8576}" srcOrd="0" destOrd="0" parTransId="{C3AEA158-8343-416C-8B08-F3669C05ED89}" sibTransId="{5E8402F5-BEB8-40AA-9A0B-4C3F895BBE31}"/>
    <dgm:cxn modelId="{4953D5CD-0084-8C4F-B260-4E122B664634}" type="presOf" srcId="{CBCE4DC8-2A7F-4A29-BD9B-A242EEB234D8}" destId="{7E767AE3-EB49-44B8-9BF9-D02819615191}" srcOrd="0" destOrd="0" presId="urn:microsoft.com/office/officeart/2005/8/layout/orgChart1"/>
    <dgm:cxn modelId="{AB6D35CE-441F-40AA-80B4-C2824FF590C5}" srcId="{7340292F-3714-485D-A223-82E2B2652EB5}" destId="{14472B32-C3F1-4C1B-8533-4B1844F3D37E}" srcOrd="0" destOrd="0" parTransId="{070A84FF-A42A-4D28-8990-65588278FF70}" sibTransId="{348C7C68-E28F-46C6-A959-A6C27EDB27DF}"/>
    <dgm:cxn modelId="{35A809D3-72C7-4FFE-B351-412E2FF49F75}" srcId="{7340292F-3714-485D-A223-82E2B2652EB5}" destId="{084FCD0D-D5EC-4FF8-AFA4-5455DA682D68}" srcOrd="1" destOrd="0" parTransId="{38439682-91D5-41FC-8D13-184D7EBCC937}" sibTransId="{51146265-601E-426F-86BB-C095E00BC175}"/>
    <dgm:cxn modelId="{7BE598EB-0390-F442-AF29-7E35C1865C98}" type="presOf" srcId="{135DF93F-F38F-42E7-B852-05D6BB4EE995}" destId="{B5E158D9-A52A-4C60-8B51-8CB9352C95D0}" srcOrd="1" destOrd="0" presId="urn:microsoft.com/office/officeart/2005/8/layout/orgChart1"/>
    <dgm:cxn modelId="{F3A40FEE-D72B-7F49-A6ED-5A9B7897905E}" type="presOf" srcId="{070A84FF-A42A-4D28-8990-65588278FF70}" destId="{87D09972-52B4-48CC-973F-AC18689579F3}" srcOrd="0" destOrd="0" presId="urn:microsoft.com/office/officeart/2005/8/layout/orgChart1"/>
    <dgm:cxn modelId="{003595F8-CDC2-2C43-BCAD-1377D2E28DF3}" type="presOf" srcId="{7340292F-3714-485D-A223-82E2B2652EB5}" destId="{51B890C5-1705-4D57-9A52-EC76907AE28E}" srcOrd="1" destOrd="0" presId="urn:microsoft.com/office/officeart/2005/8/layout/orgChart1"/>
    <dgm:cxn modelId="{770C28F9-76C2-4AC5-95E5-8FC012092C65}" srcId="{B9CDD9C8-D615-4F0D-BDFE-14A38D6D8576}" destId="{B186A5F6-0544-49C5-9FEC-6EF1CB73FE13}" srcOrd="2" destOrd="0" parTransId="{B896D113-891A-4756-A482-58393D499C73}" sibTransId="{6A15BD6B-5534-43B3-88E1-473264608C8C}"/>
    <dgm:cxn modelId="{FACC09A5-DB11-E344-BD51-ED68D0940244}" type="presParOf" srcId="{5674C200-2D88-43CF-B769-031D8DD85F74}" destId="{DCE6304D-2AE5-4BD0-B2F8-583864B323B0}" srcOrd="0" destOrd="0" presId="urn:microsoft.com/office/officeart/2005/8/layout/orgChart1"/>
    <dgm:cxn modelId="{2980A5D2-CEA5-9649-A41F-2B1B4687E831}" type="presParOf" srcId="{DCE6304D-2AE5-4BD0-B2F8-583864B323B0}" destId="{61BB373B-9D2B-42D0-ACDC-A7352DE2BFB5}" srcOrd="0" destOrd="0" presId="urn:microsoft.com/office/officeart/2005/8/layout/orgChart1"/>
    <dgm:cxn modelId="{DB6DA5C9-A020-EE42-A276-C1DF7D81DD33}" type="presParOf" srcId="{61BB373B-9D2B-42D0-ACDC-A7352DE2BFB5}" destId="{0F7A1177-7288-4233-8C7A-453C6C7E1553}" srcOrd="0" destOrd="0" presId="urn:microsoft.com/office/officeart/2005/8/layout/orgChart1"/>
    <dgm:cxn modelId="{60B96149-1E00-5D43-94DB-58374A54F9CA}" type="presParOf" srcId="{61BB373B-9D2B-42D0-ACDC-A7352DE2BFB5}" destId="{38A17104-26AF-4444-A2A6-42BE8CF45D32}" srcOrd="1" destOrd="0" presId="urn:microsoft.com/office/officeart/2005/8/layout/orgChart1"/>
    <dgm:cxn modelId="{1C7CA3CE-D540-4647-AEE6-0262264A1F66}" type="presParOf" srcId="{DCE6304D-2AE5-4BD0-B2F8-583864B323B0}" destId="{BC47E887-37B9-4203-922A-1EF6B1FD9B7B}" srcOrd="1" destOrd="0" presId="urn:microsoft.com/office/officeart/2005/8/layout/orgChart1"/>
    <dgm:cxn modelId="{317377F8-C758-5848-86BF-305C1F195544}" type="presParOf" srcId="{BC47E887-37B9-4203-922A-1EF6B1FD9B7B}" destId="{07436ABD-8577-420C-AFF4-711270085A37}" srcOrd="0" destOrd="0" presId="urn:microsoft.com/office/officeart/2005/8/layout/orgChart1"/>
    <dgm:cxn modelId="{C032D9C7-A796-7C43-A445-FF7741876C57}" type="presParOf" srcId="{BC47E887-37B9-4203-922A-1EF6B1FD9B7B}" destId="{522AC7DC-F2C6-4FEA-9BC3-779FFEAEE630}" srcOrd="1" destOrd="0" presId="urn:microsoft.com/office/officeart/2005/8/layout/orgChart1"/>
    <dgm:cxn modelId="{B32A1C4B-26BB-D44F-8FDC-99F25B97D0F1}" type="presParOf" srcId="{522AC7DC-F2C6-4FEA-9BC3-779FFEAEE630}" destId="{2802FFB5-0B2D-4C7A-BC67-C35E1815EEC9}" srcOrd="0" destOrd="0" presId="urn:microsoft.com/office/officeart/2005/8/layout/orgChart1"/>
    <dgm:cxn modelId="{842845BF-1EAC-8945-BC25-3CD044888DB3}" type="presParOf" srcId="{2802FFB5-0B2D-4C7A-BC67-C35E1815EEC9}" destId="{AE07282D-61A1-4C79-9828-553013EEEF6D}" srcOrd="0" destOrd="0" presId="urn:microsoft.com/office/officeart/2005/8/layout/orgChart1"/>
    <dgm:cxn modelId="{2F139A98-C88D-7248-83D9-993A1880104F}" type="presParOf" srcId="{2802FFB5-0B2D-4C7A-BC67-C35E1815EEC9}" destId="{51B890C5-1705-4D57-9A52-EC76907AE28E}" srcOrd="1" destOrd="0" presId="urn:microsoft.com/office/officeart/2005/8/layout/orgChart1"/>
    <dgm:cxn modelId="{38E112CB-4914-D74E-BE12-E7B1B6C849AD}" type="presParOf" srcId="{522AC7DC-F2C6-4FEA-9BC3-779FFEAEE630}" destId="{3C5ECAB8-3C9B-4DD3-97FD-624C349658EE}" srcOrd="1" destOrd="0" presId="urn:microsoft.com/office/officeart/2005/8/layout/orgChart1"/>
    <dgm:cxn modelId="{A254C0A8-E528-8049-A694-49C061F905BE}" type="presParOf" srcId="{3C5ECAB8-3C9B-4DD3-97FD-624C349658EE}" destId="{87D09972-52B4-48CC-973F-AC18689579F3}" srcOrd="0" destOrd="0" presId="urn:microsoft.com/office/officeart/2005/8/layout/orgChart1"/>
    <dgm:cxn modelId="{6102AFC0-AA32-A641-B616-D17E641F9A18}" type="presParOf" srcId="{3C5ECAB8-3C9B-4DD3-97FD-624C349658EE}" destId="{6B5EB708-D6CF-47EF-8B6E-DFEBAC3EE002}" srcOrd="1" destOrd="0" presId="urn:microsoft.com/office/officeart/2005/8/layout/orgChart1"/>
    <dgm:cxn modelId="{18D59182-BC1D-804C-B6B1-1874F4BD2AA8}" type="presParOf" srcId="{6B5EB708-D6CF-47EF-8B6E-DFEBAC3EE002}" destId="{868D7BBE-12E0-4FA2-AD76-5AC6A9740DAA}" srcOrd="0" destOrd="0" presId="urn:microsoft.com/office/officeart/2005/8/layout/orgChart1"/>
    <dgm:cxn modelId="{D18CF272-0BBB-8F49-90C9-3C320E64419B}" type="presParOf" srcId="{868D7BBE-12E0-4FA2-AD76-5AC6A9740DAA}" destId="{B4B01AEF-51F5-481D-B82C-B37976EFF2D8}" srcOrd="0" destOrd="0" presId="urn:microsoft.com/office/officeart/2005/8/layout/orgChart1"/>
    <dgm:cxn modelId="{14E0BE33-B4EB-594F-A9AE-A83B396B9F6B}" type="presParOf" srcId="{868D7BBE-12E0-4FA2-AD76-5AC6A9740DAA}" destId="{E98935D5-BEAB-4CA3-A6C8-7A83A345DFC8}" srcOrd="1" destOrd="0" presId="urn:microsoft.com/office/officeart/2005/8/layout/orgChart1"/>
    <dgm:cxn modelId="{F25FD2BD-9B8D-0E40-A68B-EC31041265FF}" type="presParOf" srcId="{6B5EB708-D6CF-47EF-8B6E-DFEBAC3EE002}" destId="{0F162247-DE37-4DD3-AB7F-DDFDC1245A3B}" srcOrd="1" destOrd="0" presId="urn:microsoft.com/office/officeart/2005/8/layout/orgChart1"/>
    <dgm:cxn modelId="{3CF96B94-527E-724F-86FB-F1AF59F311B9}" type="presParOf" srcId="{0F162247-DE37-4DD3-AB7F-DDFDC1245A3B}" destId="{A73E12B2-9F02-4E25-A794-297943FA9C5C}" srcOrd="0" destOrd="0" presId="urn:microsoft.com/office/officeart/2005/8/layout/orgChart1"/>
    <dgm:cxn modelId="{52AA4BEB-2D16-B34D-8941-4E40C66888BD}" type="presParOf" srcId="{0F162247-DE37-4DD3-AB7F-DDFDC1245A3B}" destId="{402B55D3-A55F-495F-A80D-9FB68F541142}" srcOrd="1" destOrd="0" presId="urn:microsoft.com/office/officeart/2005/8/layout/orgChart1"/>
    <dgm:cxn modelId="{74451070-52CD-2244-B97F-F754522333CC}" type="presParOf" srcId="{402B55D3-A55F-495F-A80D-9FB68F541142}" destId="{43A7EC33-5D0D-4F9C-9A1B-ABEAF2CF4768}" srcOrd="0" destOrd="0" presId="urn:microsoft.com/office/officeart/2005/8/layout/orgChart1"/>
    <dgm:cxn modelId="{5621F677-F29F-1A46-ADE3-5DEEEF7E9334}" type="presParOf" srcId="{43A7EC33-5D0D-4F9C-9A1B-ABEAF2CF4768}" destId="{E8F5FDFC-89EF-4691-8E9F-EA84D4FD8142}" srcOrd="0" destOrd="0" presId="urn:microsoft.com/office/officeart/2005/8/layout/orgChart1"/>
    <dgm:cxn modelId="{F1E1FB28-9D7F-C741-A6DD-1CF902F8E4BC}" type="presParOf" srcId="{43A7EC33-5D0D-4F9C-9A1B-ABEAF2CF4768}" destId="{2DC3836E-BE5D-42F0-80D2-3B4D3D40A097}" srcOrd="1" destOrd="0" presId="urn:microsoft.com/office/officeart/2005/8/layout/orgChart1"/>
    <dgm:cxn modelId="{E139BA7D-5594-EA42-B16C-B26A85655B3B}" type="presParOf" srcId="{402B55D3-A55F-495F-A80D-9FB68F541142}" destId="{9986A3FC-B66E-4D21-B22C-BF0AF6C9A6C7}" srcOrd="1" destOrd="0" presId="urn:microsoft.com/office/officeart/2005/8/layout/orgChart1"/>
    <dgm:cxn modelId="{CAFFA6F1-2D82-F24F-9288-6A0459C6C946}" type="presParOf" srcId="{402B55D3-A55F-495F-A80D-9FB68F541142}" destId="{0969D8BE-A4D2-4360-B0BE-D8E5727CF2B6}" srcOrd="2" destOrd="0" presId="urn:microsoft.com/office/officeart/2005/8/layout/orgChart1"/>
    <dgm:cxn modelId="{59AC8F1A-0244-9343-8386-26AA90F40C03}" type="presParOf" srcId="{6B5EB708-D6CF-47EF-8B6E-DFEBAC3EE002}" destId="{F4C78A5D-FD10-4278-8CF8-EED43CC6B998}" srcOrd="2" destOrd="0" presId="urn:microsoft.com/office/officeart/2005/8/layout/orgChart1"/>
    <dgm:cxn modelId="{A11E6A5B-2F69-504D-AF67-A3F292BAA504}" type="presParOf" srcId="{522AC7DC-F2C6-4FEA-9BC3-779FFEAEE630}" destId="{FAB3034C-9557-4A0A-AE8C-B1DA96D4AB51}" srcOrd="2" destOrd="0" presId="urn:microsoft.com/office/officeart/2005/8/layout/orgChart1"/>
    <dgm:cxn modelId="{0BF35327-92AF-D546-829B-D0F0331B13BE}" type="presParOf" srcId="{FAB3034C-9557-4A0A-AE8C-B1DA96D4AB51}" destId="{42FCB862-1DC5-4D70-94FA-D780E61FB306}" srcOrd="0" destOrd="0" presId="urn:microsoft.com/office/officeart/2005/8/layout/orgChart1"/>
    <dgm:cxn modelId="{92FC2E0E-A63E-4342-A99B-2CB7C1496303}" type="presParOf" srcId="{FAB3034C-9557-4A0A-AE8C-B1DA96D4AB51}" destId="{12ACF716-BF13-403F-B253-0C4A9500A1A2}" srcOrd="1" destOrd="0" presId="urn:microsoft.com/office/officeart/2005/8/layout/orgChart1"/>
    <dgm:cxn modelId="{9B20332B-4A14-F74C-944E-975105BB621E}" type="presParOf" srcId="{12ACF716-BF13-403F-B253-0C4A9500A1A2}" destId="{8EB68839-2AD1-4276-B544-5DDAF6220B8C}" srcOrd="0" destOrd="0" presId="urn:microsoft.com/office/officeart/2005/8/layout/orgChart1"/>
    <dgm:cxn modelId="{EB841B87-F8DD-0443-872E-CA8FBF8F5095}" type="presParOf" srcId="{8EB68839-2AD1-4276-B544-5DDAF6220B8C}" destId="{0052FF7D-500E-4CAC-90C4-922BAF9B7F7F}" srcOrd="0" destOrd="0" presId="urn:microsoft.com/office/officeart/2005/8/layout/orgChart1"/>
    <dgm:cxn modelId="{9B77634B-EF99-6849-B4CD-0D92287D8E39}" type="presParOf" srcId="{8EB68839-2AD1-4276-B544-5DDAF6220B8C}" destId="{2D804AB4-A8E2-4F84-A70E-704745DEC36B}" srcOrd="1" destOrd="0" presId="urn:microsoft.com/office/officeart/2005/8/layout/orgChart1"/>
    <dgm:cxn modelId="{FFCC5790-F97E-0947-A88A-71075D4052E6}" type="presParOf" srcId="{12ACF716-BF13-403F-B253-0C4A9500A1A2}" destId="{987C848D-3169-46B6-BD49-0764891C548A}" srcOrd="1" destOrd="0" presId="urn:microsoft.com/office/officeart/2005/8/layout/orgChart1"/>
    <dgm:cxn modelId="{17E23597-2966-2A48-A1E5-6081304D1DA7}" type="presParOf" srcId="{12ACF716-BF13-403F-B253-0C4A9500A1A2}" destId="{988601BF-2D60-4917-916C-574E02101CFC}" srcOrd="2" destOrd="0" presId="urn:microsoft.com/office/officeart/2005/8/layout/orgChart1"/>
    <dgm:cxn modelId="{26519264-9DAA-8E42-8E12-9CF4A48FB475}" type="presParOf" srcId="{FAB3034C-9557-4A0A-AE8C-B1DA96D4AB51}" destId="{50D997F0-0871-2546-8E5C-400CB3016ADF}" srcOrd="2" destOrd="0" presId="urn:microsoft.com/office/officeart/2005/8/layout/orgChart1"/>
    <dgm:cxn modelId="{3BCA17E7-A89C-DE4F-985F-0E3E25554BA2}" type="presParOf" srcId="{FAB3034C-9557-4A0A-AE8C-B1DA96D4AB51}" destId="{355528E0-C982-F040-92F3-1ED7039D550C}" srcOrd="3" destOrd="0" presId="urn:microsoft.com/office/officeart/2005/8/layout/orgChart1"/>
    <dgm:cxn modelId="{1FA91CC9-08F3-CF4F-A152-D0F85A4688BC}" type="presParOf" srcId="{355528E0-C982-F040-92F3-1ED7039D550C}" destId="{5F42FAE5-215D-8C47-84C8-2E570DC0BAB4}" srcOrd="0" destOrd="0" presId="urn:microsoft.com/office/officeart/2005/8/layout/orgChart1"/>
    <dgm:cxn modelId="{999833DA-336A-7342-A579-5D34E1A85A82}" type="presParOf" srcId="{5F42FAE5-215D-8C47-84C8-2E570DC0BAB4}" destId="{263DC939-F5B4-1946-97C5-7EEFA80E5D9E}" srcOrd="0" destOrd="0" presId="urn:microsoft.com/office/officeart/2005/8/layout/orgChart1"/>
    <dgm:cxn modelId="{4D6929D4-BCE7-9F4A-ADFC-9DD56A7DD2FD}" type="presParOf" srcId="{5F42FAE5-215D-8C47-84C8-2E570DC0BAB4}" destId="{3EF890C1-EE82-4545-9DDE-29D841110C9A}" srcOrd="1" destOrd="0" presId="urn:microsoft.com/office/officeart/2005/8/layout/orgChart1"/>
    <dgm:cxn modelId="{D8EB89C0-A067-1C44-9511-F408A298836C}" type="presParOf" srcId="{355528E0-C982-F040-92F3-1ED7039D550C}" destId="{688D0CF5-4850-D64D-8E7B-B05821C36AD7}" srcOrd="1" destOrd="0" presId="urn:microsoft.com/office/officeart/2005/8/layout/orgChart1"/>
    <dgm:cxn modelId="{F09F7BED-F1B4-EF4E-89A2-59A2C6455689}" type="presParOf" srcId="{355528E0-C982-F040-92F3-1ED7039D550C}" destId="{2D0FD9F5-FB40-B442-8750-59024B6F7FFC}" srcOrd="2" destOrd="0" presId="urn:microsoft.com/office/officeart/2005/8/layout/orgChart1"/>
    <dgm:cxn modelId="{655BF1F3-2CE6-1C45-8837-B8BF91532B4A}" type="presParOf" srcId="{BC47E887-37B9-4203-922A-1EF6B1FD9B7B}" destId="{C2BF6A6A-8DB0-454D-B134-10C5F78EB042}" srcOrd="2" destOrd="0" presId="urn:microsoft.com/office/officeart/2005/8/layout/orgChart1"/>
    <dgm:cxn modelId="{93AA46B4-5D67-C247-89D5-5E15ADD68954}" type="presParOf" srcId="{BC47E887-37B9-4203-922A-1EF6B1FD9B7B}" destId="{A9885F6E-1F31-421C-9EF1-3FD8E0E15B37}" srcOrd="3" destOrd="0" presId="urn:microsoft.com/office/officeart/2005/8/layout/orgChart1"/>
    <dgm:cxn modelId="{EF76098D-1B65-BC4D-8EC7-80DA72FD4ED4}" type="presParOf" srcId="{A9885F6E-1F31-421C-9EF1-3FD8E0E15B37}" destId="{5D8B1F4F-1252-44DB-82BD-7EFB1B45F009}" srcOrd="0" destOrd="0" presId="urn:microsoft.com/office/officeart/2005/8/layout/orgChart1"/>
    <dgm:cxn modelId="{C9CB7977-FFE0-C745-AE6C-33337B81B1A0}" type="presParOf" srcId="{5D8B1F4F-1252-44DB-82BD-7EFB1B45F009}" destId="{B6BCA38D-480D-4DF5-920A-C7A309802165}" srcOrd="0" destOrd="0" presId="urn:microsoft.com/office/officeart/2005/8/layout/orgChart1"/>
    <dgm:cxn modelId="{951FA325-37D9-004B-B92A-F2580379F9A8}" type="presParOf" srcId="{5D8B1F4F-1252-44DB-82BD-7EFB1B45F009}" destId="{B5E158D9-A52A-4C60-8B51-8CB9352C95D0}" srcOrd="1" destOrd="0" presId="urn:microsoft.com/office/officeart/2005/8/layout/orgChart1"/>
    <dgm:cxn modelId="{061BE03B-C70D-9345-A2D3-AC73D1DF948C}" type="presParOf" srcId="{A9885F6E-1F31-421C-9EF1-3FD8E0E15B37}" destId="{3BD9AE3D-C7EA-41F9-831F-0351FD37445B}" srcOrd="1" destOrd="0" presId="urn:microsoft.com/office/officeart/2005/8/layout/orgChart1"/>
    <dgm:cxn modelId="{28CB604F-E7BC-3142-BC14-A1181652D057}" type="presParOf" srcId="{A9885F6E-1F31-421C-9EF1-3FD8E0E15B37}" destId="{98C6ACF4-E896-439E-95EF-EF3F4BB99C29}" srcOrd="2" destOrd="0" presId="urn:microsoft.com/office/officeart/2005/8/layout/orgChart1"/>
    <dgm:cxn modelId="{D6497555-0F15-BA4A-A7E0-FB66B57711EC}" type="presParOf" srcId="{BC47E887-37B9-4203-922A-1EF6B1FD9B7B}" destId="{0431F518-98A9-4A01-914C-0A3663B51501}" srcOrd="4" destOrd="0" presId="urn:microsoft.com/office/officeart/2005/8/layout/orgChart1"/>
    <dgm:cxn modelId="{99965E11-D99D-0E42-866F-2F3933C6FC5E}" type="presParOf" srcId="{BC47E887-37B9-4203-922A-1EF6B1FD9B7B}" destId="{FC5F2009-F399-4312-BEDF-F01F770314FA}" srcOrd="5" destOrd="0" presId="urn:microsoft.com/office/officeart/2005/8/layout/orgChart1"/>
    <dgm:cxn modelId="{398723D0-399B-EF43-9BCC-C91CD8E7644A}" type="presParOf" srcId="{FC5F2009-F399-4312-BEDF-F01F770314FA}" destId="{23218165-DB3C-4128-80E6-41F33C6B8A6A}" srcOrd="0" destOrd="0" presId="urn:microsoft.com/office/officeart/2005/8/layout/orgChart1"/>
    <dgm:cxn modelId="{920359C7-72B9-9A44-A803-30E51D7B1B19}" type="presParOf" srcId="{23218165-DB3C-4128-80E6-41F33C6B8A6A}" destId="{B10B351C-8FCD-421D-A0AD-0E8ED92AA3D4}" srcOrd="0" destOrd="0" presId="urn:microsoft.com/office/officeart/2005/8/layout/orgChart1"/>
    <dgm:cxn modelId="{7004C488-2214-C146-B1CE-5F70F464E7CA}" type="presParOf" srcId="{23218165-DB3C-4128-80E6-41F33C6B8A6A}" destId="{3A35FF52-1796-4B17-B373-0EAC1A7510B1}" srcOrd="1" destOrd="0" presId="urn:microsoft.com/office/officeart/2005/8/layout/orgChart1"/>
    <dgm:cxn modelId="{D4E3434E-1E96-6847-A14C-260D0533DE30}" type="presParOf" srcId="{FC5F2009-F399-4312-BEDF-F01F770314FA}" destId="{7598E1FD-21D8-40AB-83CE-4AFC9D6E96AB}" srcOrd="1" destOrd="0" presId="urn:microsoft.com/office/officeart/2005/8/layout/orgChart1"/>
    <dgm:cxn modelId="{DBDFCBEF-4EC5-574C-A8F2-C2E5036F4910}" type="presParOf" srcId="{FC5F2009-F399-4312-BEDF-F01F770314FA}" destId="{1B6107C2-7663-43D3-BE30-853F3B48ED4D}" srcOrd="2" destOrd="0" presId="urn:microsoft.com/office/officeart/2005/8/layout/orgChart1"/>
    <dgm:cxn modelId="{C0D0FF6C-4D0D-C744-BA35-659420DB1DF5}" type="presParOf" srcId="{DCE6304D-2AE5-4BD0-B2F8-583864B323B0}" destId="{4C7C79FF-FAE1-4684-91E6-9A8F4B527737}" srcOrd="2" destOrd="0" presId="urn:microsoft.com/office/officeart/2005/8/layout/orgChart1"/>
    <dgm:cxn modelId="{EA4674CC-0D7E-7649-968C-8701583890B2}" type="presParOf" srcId="{4C7C79FF-FAE1-4684-91E6-9A8F4B527737}" destId="{A3DE760C-2E89-4690-AC02-AEA314D1727B}" srcOrd="0" destOrd="0" presId="urn:microsoft.com/office/officeart/2005/8/layout/orgChart1"/>
    <dgm:cxn modelId="{AA89A0D7-EF67-AA46-81EE-3CA85A21993B}" type="presParOf" srcId="{4C7C79FF-FAE1-4684-91E6-9A8F4B527737}" destId="{72C37794-BE00-42C6-85F5-1F7B4B247AF5}" srcOrd="1" destOrd="0" presId="urn:microsoft.com/office/officeart/2005/8/layout/orgChart1"/>
    <dgm:cxn modelId="{973E7CAE-BDB0-A747-8E1C-7C6B3D72BFC6}" type="presParOf" srcId="{72C37794-BE00-42C6-85F5-1F7B4B247AF5}" destId="{F6DC496C-55A2-461B-9CFF-6826A1F6EF4F}" srcOrd="0" destOrd="0" presId="urn:microsoft.com/office/officeart/2005/8/layout/orgChart1"/>
    <dgm:cxn modelId="{A71C6058-DBA5-6146-84AB-960F115698E5}" type="presParOf" srcId="{F6DC496C-55A2-461B-9CFF-6826A1F6EF4F}" destId="{7E767AE3-EB49-44B8-9BF9-D02819615191}" srcOrd="0" destOrd="0" presId="urn:microsoft.com/office/officeart/2005/8/layout/orgChart1"/>
    <dgm:cxn modelId="{4805AEE0-E1A2-884B-8603-D171FA1EE5D9}" type="presParOf" srcId="{F6DC496C-55A2-461B-9CFF-6826A1F6EF4F}" destId="{131294D0-E6B2-48C7-A02E-6745D06293BF}" srcOrd="1" destOrd="0" presId="urn:microsoft.com/office/officeart/2005/8/layout/orgChart1"/>
    <dgm:cxn modelId="{37BE846A-053B-DA44-915D-7F22C7A0B9CF}" type="presParOf" srcId="{72C37794-BE00-42C6-85F5-1F7B4B247AF5}" destId="{C3B73E38-24C6-410A-B63E-8ABBD106BF15}" srcOrd="1" destOrd="0" presId="urn:microsoft.com/office/officeart/2005/8/layout/orgChart1"/>
    <dgm:cxn modelId="{B54E5FC9-AE94-FC41-8918-9F39B973BC3F}" type="presParOf" srcId="{72C37794-BE00-42C6-85F5-1F7B4B247AF5}" destId="{4D086AB6-B7C9-4E10-86C3-A8268C001D4B}" srcOrd="2" destOrd="0" presId="urn:microsoft.com/office/officeart/2005/8/layout/orgChart1"/>
    <dgm:cxn modelId="{FB0F757D-5AA2-1641-AA71-B0D452D3AB19}" type="presParOf" srcId="{4C7C79FF-FAE1-4684-91E6-9A8F4B527737}" destId="{B1EB9B9B-6CCA-47AF-9CE7-5FA06321EC45}" srcOrd="2" destOrd="0" presId="urn:microsoft.com/office/officeart/2005/8/layout/orgChart1"/>
    <dgm:cxn modelId="{3A5544B6-4072-CE45-A942-C21A66DB26DC}" type="presParOf" srcId="{4C7C79FF-FAE1-4684-91E6-9A8F4B527737}" destId="{B7B9DD36-ED07-4164-84F6-FDEB8E7C7DB6}" srcOrd="3" destOrd="0" presId="urn:microsoft.com/office/officeart/2005/8/layout/orgChart1"/>
    <dgm:cxn modelId="{3ABFC9BF-718E-5440-85BB-A26A2BE35539}" type="presParOf" srcId="{B7B9DD36-ED07-4164-84F6-FDEB8E7C7DB6}" destId="{710BD246-3AF1-4B8D-A66D-32E6C932CCF5}" srcOrd="0" destOrd="0" presId="urn:microsoft.com/office/officeart/2005/8/layout/orgChart1"/>
    <dgm:cxn modelId="{59C952FF-B6C4-CE46-A868-D1271557393B}" type="presParOf" srcId="{710BD246-3AF1-4B8D-A66D-32E6C932CCF5}" destId="{C4D65803-5260-4D8C-84F8-66371D471045}" srcOrd="0" destOrd="0" presId="urn:microsoft.com/office/officeart/2005/8/layout/orgChart1"/>
    <dgm:cxn modelId="{B7F4E764-78DF-544F-9AE1-64E21CCDA66A}" type="presParOf" srcId="{710BD246-3AF1-4B8D-A66D-32E6C932CCF5}" destId="{61327780-2FCC-4527-B467-8E906153B68A}" srcOrd="1" destOrd="0" presId="urn:microsoft.com/office/officeart/2005/8/layout/orgChart1"/>
    <dgm:cxn modelId="{01AD3F2B-1094-D348-AC39-7C0BC654D903}" type="presParOf" srcId="{B7B9DD36-ED07-4164-84F6-FDEB8E7C7DB6}" destId="{490FA302-AE4D-4A08-AFF9-F6A9B206E87A}" srcOrd="1" destOrd="0" presId="urn:microsoft.com/office/officeart/2005/8/layout/orgChart1"/>
    <dgm:cxn modelId="{271C23C5-773D-4A49-A3B6-20C2E950EF8C}" type="presParOf" srcId="{B7B9DD36-ED07-4164-84F6-FDEB8E7C7DB6}" destId="{ABC76A05-9FFC-48F9-97D7-8962A36123F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5353D9-01D9-487F-B384-1786DDDD04F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CL"/>
        </a:p>
      </dgm:t>
    </dgm:pt>
    <dgm:pt modelId="{B9CDD9C8-D615-4F0D-BDFE-14A38D6D8576}">
      <dgm:prSet phldrT="[Texto]"/>
      <dgm:spPr/>
      <dgm:t>
        <a:bodyPr/>
        <a:lstStyle/>
        <a:p>
          <a:r>
            <a:rPr lang="es-MX" dirty="0"/>
            <a:t>Director IT</a:t>
          </a:r>
          <a:endParaRPr lang="es-CL" dirty="0"/>
        </a:p>
      </dgm:t>
    </dgm:pt>
    <dgm:pt modelId="{C3AEA158-8343-416C-8B08-F3669C05ED89}" type="parTrans" cxnId="{C14D7EC1-AE90-4E11-BA3A-81551D10C29D}">
      <dgm:prSet/>
      <dgm:spPr/>
      <dgm:t>
        <a:bodyPr/>
        <a:lstStyle/>
        <a:p>
          <a:endParaRPr lang="es-CL"/>
        </a:p>
      </dgm:t>
    </dgm:pt>
    <dgm:pt modelId="{5E8402F5-BEB8-40AA-9A0B-4C3F895BBE31}" type="sibTrans" cxnId="{C14D7EC1-AE90-4E11-BA3A-81551D10C29D}">
      <dgm:prSet/>
      <dgm:spPr/>
      <dgm:t>
        <a:bodyPr/>
        <a:lstStyle/>
        <a:p>
          <a:endParaRPr lang="es-CL"/>
        </a:p>
      </dgm:t>
    </dgm:pt>
    <dgm:pt modelId="{14472B32-C3F1-4C1B-8533-4B1844F3D37E}">
      <dgm:prSet/>
      <dgm:spPr>
        <a:solidFill>
          <a:schemeClr val="accent1"/>
        </a:solidFill>
      </dgm:spPr>
      <dgm:t>
        <a:bodyPr/>
        <a:lstStyle/>
        <a:p>
          <a:r>
            <a:rPr lang="es-MX" dirty="0"/>
            <a:t>Presidentes de Comité de Carrera (20)</a:t>
          </a:r>
          <a:endParaRPr lang="es-CL" dirty="0"/>
        </a:p>
      </dgm:t>
    </dgm:pt>
    <dgm:pt modelId="{070A84FF-A42A-4D28-8990-65588278FF70}" type="parTrans" cxnId="{AB6D35CE-441F-40AA-80B4-C2824FF590C5}">
      <dgm:prSet/>
      <dgm:spPr>
        <a:ln>
          <a:prstDash val="dash"/>
        </a:ln>
      </dgm:spPr>
      <dgm:t>
        <a:bodyPr/>
        <a:lstStyle/>
        <a:p>
          <a:endParaRPr lang="es-CL"/>
        </a:p>
      </dgm:t>
    </dgm:pt>
    <dgm:pt modelId="{348C7C68-E28F-46C6-A959-A6C27EDB27DF}" type="sibTrans" cxnId="{AB6D35CE-441F-40AA-80B4-C2824FF590C5}">
      <dgm:prSet/>
      <dgm:spPr/>
      <dgm:t>
        <a:bodyPr/>
        <a:lstStyle/>
        <a:p>
          <a:endParaRPr lang="es-CL"/>
        </a:p>
      </dgm:t>
    </dgm:pt>
    <dgm:pt modelId="{7340292F-3714-485D-A223-82E2B2652EB5}">
      <dgm:prSet phldrT="[Texto]"/>
      <dgm:spPr/>
      <dgm:t>
        <a:bodyPr/>
        <a:lstStyle/>
        <a:p>
          <a:r>
            <a:rPr lang="es-MX" dirty="0"/>
            <a:t>Secretario Docente</a:t>
          </a:r>
          <a:endParaRPr lang="es-CL" dirty="0"/>
        </a:p>
      </dgm:t>
    </dgm:pt>
    <dgm:pt modelId="{BE7F4C7D-F9E3-416D-AFA3-7C6470269DC2}" type="sibTrans" cxnId="{77B1461D-B7B7-4CE2-8430-8D3F8B1D8C59}">
      <dgm:prSet/>
      <dgm:spPr/>
      <dgm:t>
        <a:bodyPr/>
        <a:lstStyle/>
        <a:p>
          <a:endParaRPr lang="es-CL"/>
        </a:p>
      </dgm:t>
    </dgm:pt>
    <dgm:pt modelId="{D766EDC6-59D5-412C-B0C1-9DEE738DC50B}" type="parTrans" cxnId="{77B1461D-B7B7-4CE2-8430-8D3F8B1D8C59}">
      <dgm:prSet/>
      <dgm:spPr/>
      <dgm:t>
        <a:bodyPr/>
        <a:lstStyle/>
        <a:p>
          <a:endParaRPr lang="es-CL"/>
        </a:p>
      </dgm:t>
    </dgm:pt>
    <dgm:pt modelId="{CBCE4DC8-2A7F-4A29-BD9B-A242EEB234D8}" type="asst">
      <dgm:prSet/>
      <dgm:spPr/>
      <dgm:t>
        <a:bodyPr/>
        <a:lstStyle/>
        <a:p>
          <a:r>
            <a:rPr lang="es-MX" dirty="0"/>
            <a:t>Asistente de Dirección</a:t>
          </a:r>
          <a:endParaRPr lang="es-CL" dirty="0"/>
        </a:p>
      </dgm:t>
    </dgm:pt>
    <dgm:pt modelId="{A8B1A8F4-6801-445C-A9F8-5386ED5BBF5B}" type="parTrans" cxnId="{93DC6483-834B-4F3B-A13F-28A7D1F7316F}">
      <dgm:prSet/>
      <dgm:spPr/>
      <dgm:t>
        <a:bodyPr/>
        <a:lstStyle/>
        <a:p>
          <a:endParaRPr lang="es-CL"/>
        </a:p>
      </dgm:t>
    </dgm:pt>
    <dgm:pt modelId="{6E30154A-7B9D-4B4D-89D4-31B129FAA511}" type="sibTrans" cxnId="{93DC6483-834B-4F3B-A13F-28A7D1F7316F}">
      <dgm:prSet/>
      <dgm:spPr/>
      <dgm:t>
        <a:bodyPr/>
        <a:lstStyle/>
        <a:p>
          <a:endParaRPr lang="es-CL"/>
        </a:p>
      </dgm:t>
    </dgm:pt>
    <dgm:pt modelId="{CC3D302E-4B56-4798-85EB-674A148BC773}" type="asst">
      <dgm:prSet/>
      <dgm:spPr/>
      <dgm:t>
        <a:bodyPr/>
        <a:lstStyle/>
        <a:p>
          <a:r>
            <a:rPr lang="es-MX" dirty="0"/>
            <a:t>Coordinadores Docentes en Sede</a:t>
          </a:r>
          <a:endParaRPr lang="es-CL" dirty="0"/>
        </a:p>
      </dgm:t>
    </dgm:pt>
    <dgm:pt modelId="{265787D1-232B-4694-979B-2ADA0CD7EB28}" type="parTrans" cxnId="{932BF8A6-A172-4EEE-94EB-1B2276C43CA2}">
      <dgm:prSet/>
      <dgm:spPr>
        <a:ln>
          <a:prstDash val="dash"/>
        </a:ln>
      </dgm:spPr>
      <dgm:t>
        <a:bodyPr/>
        <a:lstStyle/>
        <a:p>
          <a:endParaRPr lang="es-CL"/>
        </a:p>
      </dgm:t>
    </dgm:pt>
    <dgm:pt modelId="{129A4DB8-9867-48B6-99FA-249E71DB0027}" type="sibTrans" cxnId="{932BF8A6-A172-4EEE-94EB-1B2276C43CA2}">
      <dgm:prSet/>
      <dgm:spPr/>
      <dgm:t>
        <a:bodyPr/>
        <a:lstStyle/>
        <a:p>
          <a:endParaRPr lang="es-CL"/>
        </a:p>
      </dgm:t>
    </dgm:pt>
    <dgm:pt modelId="{5674C200-2D88-43CF-B769-031D8DD85F74}" type="pres">
      <dgm:prSet presAssocID="{915353D9-01D9-487F-B384-1786DDDD04FE}" presName="hierChild1" presStyleCnt="0">
        <dgm:presLayoutVars>
          <dgm:orgChart val="1"/>
          <dgm:chPref val="1"/>
          <dgm:dir/>
          <dgm:animOne val="branch"/>
          <dgm:animLvl val="lvl"/>
          <dgm:resizeHandles/>
        </dgm:presLayoutVars>
      </dgm:prSet>
      <dgm:spPr/>
    </dgm:pt>
    <dgm:pt modelId="{DCE6304D-2AE5-4BD0-B2F8-583864B323B0}" type="pres">
      <dgm:prSet presAssocID="{B9CDD9C8-D615-4F0D-BDFE-14A38D6D8576}" presName="hierRoot1" presStyleCnt="0">
        <dgm:presLayoutVars>
          <dgm:hierBranch val="init"/>
        </dgm:presLayoutVars>
      </dgm:prSet>
      <dgm:spPr/>
    </dgm:pt>
    <dgm:pt modelId="{61BB373B-9D2B-42D0-ACDC-A7352DE2BFB5}" type="pres">
      <dgm:prSet presAssocID="{B9CDD9C8-D615-4F0D-BDFE-14A38D6D8576}" presName="rootComposite1" presStyleCnt="0"/>
      <dgm:spPr/>
    </dgm:pt>
    <dgm:pt modelId="{0F7A1177-7288-4233-8C7A-453C6C7E1553}" type="pres">
      <dgm:prSet presAssocID="{B9CDD9C8-D615-4F0D-BDFE-14A38D6D8576}" presName="rootText1" presStyleLbl="node0" presStyleIdx="0" presStyleCnt="1">
        <dgm:presLayoutVars>
          <dgm:chPref val="3"/>
        </dgm:presLayoutVars>
      </dgm:prSet>
      <dgm:spPr/>
    </dgm:pt>
    <dgm:pt modelId="{38A17104-26AF-4444-A2A6-42BE8CF45D32}" type="pres">
      <dgm:prSet presAssocID="{B9CDD9C8-D615-4F0D-BDFE-14A38D6D8576}" presName="rootConnector1" presStyleLbl="node1" presStyleIdx="0" presStyleCnt="0"/>
      <dgm:spPr/>
    </dgm:pt>
    <dgm:pt modelId="{BC47E887-37B9-4203-922A-1EF6B1FD9B7B}" type="pres">
      <dgm:prSet presAssocID="{B9CDD9C8-D615-4F0D-BDFE-14A38D6D8576}" presName="hierChild2" presStyleCnt="0"/>
      <dgm:spPr/>
    </dgm:pt>
    <dgm:pt modelId="{07436ABD-8577-420C-AFF4-711270085A37}" type="pres">
      <dgm:prSet presAssocID="{D766EDC6-59D5-412C-B0C1-9DEE738DC50B}" presName="Name37" presStyleLbl="parChTrans1D2" presStyleIdx="0" presStyleCnt="2"/>
      <dgm:spPr/>
    </dgm:pt>
    <dgm:pt modelId="{522AC7DC-F2C6-4FEA-9BC3-779FFEAEE630}" type="pres">
      <dgm:prSet presAssocID="{7340292F-3714-485D-A223-82E2B2652EB5}" presName="hierRoot2" presStyleCnt="0">
        <dgm:presLayoutVars>
          <dgm:hierBranch/>
        </dgm:presLayoutVars>
      </dgm:prSet>
      <dgm:spPr/>
    </dgm:pt>
    <dgm:pt modelId="{2802FFB5-0B2D-4C7A-BC67-C35E1815EEC9}" type="pres">
      <dgm:prSet presAssocID="{7340292F-3714-485D-A223-82E2B2652EB5}" presName="rootComposite" presStyleCnt="0"/>
      <dgm:spPr/>
    </dgm:pt>
    <dgm:pt modelId="{AE07282D-61A1-4C79-9828-553013EEEF6D}" type="pres">
      <dgm:prSet presAssocID="{7340292F-3714-485D-A223-82E2B2652EB5}" presName="rootText" presStyleLbl="node2" presStyleIdx="0" presStyleCnt="1">
        <dgm:presLayoutVars>
          <dgm:chPref val="3"/>
        </dgm:presLayoutVars>
      </dgm:prSet>
      <dgm:spPr/>
    </dgm:pt>
    <dgm:pt modelId="{51B890C5-1705-4D57-9A52-EC76907AE28E}" type="pres">
      <dgm:prSet presAssocID="{7340292F-3714-485D-A223-82E2B2652EB5}" presName="rootConnector" presStyleLbl="node2" presStyleIdx="0" presStyleCnt="1"/>
      <dgm:spPr/>
    </dgm:pt>
    <dgm:pt modelId="{3C5ECAB8-3C9B-4DD3-97FD-624C349658EE}" type="pres">
      <dgm:prSet presAssocID="{7340292F-3714-485D-A223-82E2B2652EB5}" presName="hierChild4" presStyleCnt="0"/>
      <dgm:spPr/>
    </dgm:pt>
    <dgm:pt modelId="{9A13FEB6-056F-4E03-9BA2-49D39F96CF5A}" type="pres">
      <dgm:prSet presAssocID="{070A84FF-A42A-4D28-8990-65588278FF70}" presName="Name35" presStyleLbl="parChTrans1D3" presStyleIdx="0" presStyleCnt="2"/>
      <dgm:spPr/>
    </dgm:pt>
    <dgm:pt modelId="{6B5EB708-D6CF-47EF-8B6E-DFEBAC3EE002}" type="pres">
      <dgm:prSet presAssocID="{14472B32-C3F1-4C1B-8533-4B1844F3D37E}" presName="hierRoot2" presStyleCnt="0">
        <dgm:presLayoutVars>
          <dgm:hierBranch val="init"/>
        </dgm:presLayoutVars>
      </dgm:prSet>
      <dgm:spPr/>
    </dgm:pt>
    <dgm:pt modelId="{868D7BBE-12E0-4FA2-AD76-5AC6A9740DAA}" type="pres">
      <dgm:prSet presAssocID="{14472B32-C3F1-4C1B-8533-4B1844F3D37E}" presName="rootComposite" presStyleCnt="0"/>
      <dgm:spPr/>
    </dgm:pt>
    <dgm:pt modelId="{B4B01AEF-51F5-481D-B82C-B37976EFF2D8}" type="pres">
      <dgm:prSet presAssocID="{14472B32-C3F1-4C1B-8533-4B1844F3D37E}" presName="rootText" presStyleLbl="node3" presStyleIdx="0" presStyleCnt="1" custLinFactNeighborX="0" custLinFactNeighborY="-26932">
        <dgm:presLayoutVars>
          <dgm:chPref val="3"/>
        </dgm:presLayoutVars>
      </dgm:prSet>
      <dgm:spPr/>
    </dgm:pt>
    <dgm:pt modelId="{E98935D5-BEAB-4CA3-A6C8-7A83A345DFC8}" type="pres">
      <dgm:prSet presAssocID="{14472B32-C3F1-4C1B-8533-4B1844F3D37E}" presName="rootConnector" presStyleLbl="node3" presStyleIdx="0" presStyleCnt="1"/>
      <dgm:spPr/>
    </dgm:pt>
    <dgm:pt modelId="{0F162247-DE37-4DD3-AB7F-DDFDC1245A3B}" type="pres">
      <dgm:prSet presAssocID="{14472B32-C3F1-4C1B-8533-4B1844F3D37E}" presName="hierChild4" presStyleCnt="0"/>
      <dgm:spPr/>
    </dgm:pt>
    <dgm:pt modelId="{F4C78A5D-FD10-4278-8CF8-EED43CC6B998}" type="pres">
      <dgm:prSet presAssocID="{14472B32-C3F1-4C1B-8533-4B1844F3D37E}" presName="hierChild5" presStyleCnt="0"/>
      <dgm:spPr/>
    </dgm:pt>
    <dgm:pt modelId="{FAB3034C-9557-4A0A-AE8C-B1DA96D4AB51}" type="pres">
      <dgm:prSet presAssocID="{7340292F-3714-485D-A223-82E2B2652EB5}" presName="hierChild5" presStyleCnt="0"/>
      <dgm:spPr/>
    </dgm:pt>
    <dgm:pt modelId="{4D42DA54-F738-46A3-9E52-504B3B33B83B}" type="pres">
      <dgm:prSet presAssocID="{265787D1-232B-4694-979B-2ADA0CD7EB28}" presName="Name111" presStyleLbl="parChTrans1D3" presStyleIdx="1" presStyleCnt="2"/>
      <dgm:spPr/>
    </dgm:pt>
    <dgm:pt modelId="{CE983179-346A-4FBF-BD02-A34C808366F7}" type="pres">
      <dgm:prSet presAssocID="{CC3D302E-4B56-4798-85EB-674A148BC773}" presName="hierRoot3" presStyleCnt="0">
        <dgm:presLayoutVars>
          <dgm:hierBranch val="init"/>
        </dgm:presLayoutVars>
      </dgm:prSet>
      <dgm:spPr/>
    </dgm:pt>
    <dgm:pt modelId="{3735560F-C22B-4B91-8E8D-A5133EEC5B00}" type="pres">
      <dgm:prSet presAssocID="{CC3D302E-4B56-4798-85EB-674A148BC773}" presName="rootComposite3" presStyleCnt="0"/>
      <dgm:spPr/>
    </dgm:pt>
    <dgm:pt modelId="{36302B10-0536-4342-81F1-0C70BE9D6880}" type="pres">
      <dgm:prSet presAssocID="{CC3D302E-4B56-4798-85EB-674A148BC773}" presName="rootText3" presStyleLbl="asst2" presStyleIdx="0" presStyleCnt="1" custScaleX="131519" custLinFactNeighborX="-29624" custLinFactNeighborY="-18852">
        <dgm:presLayoutVars>
          <dgm:chPref val="3"/>
        </dgm:presLayoutVars>
      </dgm:prSet>
      <dgm:spPr/>
    </dgm:pt>
    <dgm:pt modelId="{8EA317E2-7125-45CC-B7F7-480A3AF8E10E}" type="pres">
      <dgm:prSet presAssocID="{CC3D302E-4B56-4798-85EB-674A148BC773}" presName="rootConnector3" presStyleLbl="asst2" presStyleIdx="0" presStyleCnt="1"/>
      <dgm:spPr/>
    </dgm:pt>
    <dgm:pt modelId="{E9791FBE-B7DF-4332-ACC1-49E2F477001F}" type="pres">
      <dgm:prSet presAssocID="{CC3D302E-4B56-4798-85EB-674A148BC773}" presName="hierChild6" presStyleCnt="0"/>
      <dgm:spPr/>
    </dgm:pt>
    <dgm:pt modelId="{313DD911-ABB1-46DF-891B-4C568BEC9B6A}" type="pres">
      <dgm:prSet presAssocID="{CC3D302E-4B56-4798-85EB-674A148BC773}" presName="hierChild7" presStyleCnt="0"/>
      <dgm:spPr/>
    </dgm:pt>
    <dgm:pt modelId="{4C7C79FF-FAE1-4684-91E6-9A8F4B527737}" type="pres">
      <dgm:prSet presAssocID="{B9CDD9C8-D615-4F0D-BDFE-14A38D6D8576}" presName="hierChild3" presStyleCnt="0"/>
      <dgm:spPr/>
    </dgm:pt>
    <dgm:pt modelId="{A3DE760C-2E89-4690-AC02-AEA314D1727B}" type="pres">
      <dgm:prSet presAssocID="{A8B1A8F4-6801-445C-A9F8-5386ED5BBF5B}" presName="Name111" presStyleLbl="parChTrans1D2" presStyleIdx="1" presStyleCnt="2"/>
      <dgm:spPr/>
    </dgm:pt>
    <dgm:pt modelId="{72C37794-BE00-42C6-85F5-1F7B4B247AF5}" type="pres">
      <dgm:prSet presAssocID="{CBCE4DC8-2A7F-4A29-BD9B-A242EEB234D8}" presName="hierRoot3" presStyleCnt="0">
        <dgm:presLayoutVars>
          <dgm:hierBranch val="init"/>
        </dgm:presLayoutVars>
      </dgm:prSet>
      <dgm:spPr/>
    </dgm:pt>
    <dgm:pt modelId="{F6DC496C-55A2-461B-9CFF-6826A1F6EF4F}" type="pres">
      <dgm:prSet presAssocID="{CBCE4DC8-2A7F-4A29-BD9B-A242EEB234D8}" presName="rootComposite3" presStyleCnt="0"/>
      <dgm:spPr/>
    </dgm:pt>
    <dgm:pt modelId="{7E767AE3-EB49-44B8-9BF9-D02819615191}" type="pres">
      <dgm:prSet presAssocID="{CBCE4DC8-2A7F-4A29-BD9B-A242EEB234D8}" presName="rootText3" presStyleLbl="asst1" presStyleIdx="0" presStyleCnt="1">
        <dgm:presLayoutVars>
          <dgm:chPref val="3"/>
        </dgm:presLayoutVars>
      </dgm:prSet>
      <dgm:spPr/>
    </dgm:pt>
    <dgm:pt modelId="{131294D0-E6B2-48C7-A02E-6745D06293BF}" type="pres">
      <dgm:prSet presAssocID="{CBCE4DC8-2A7F-4A29-BD9B-A242EEB234D8}" presName="rootConnector3" presStyleLbl="asst1" presStyleIdx="0" presStyleCnt="1"/>
      <dgm:spPr/>
    </dgm:pt>
    <dgm:pt modelId="{C3B73E38-24C6-410A-B63E-8ABBD106BF15}" type="pres">
      <dgm:prSet presAssocID="{CBCE4DC8-2A7F-4A29-BD9B-A242EEB234D8}" presName="hierChild6" presStyleCnt="0"/>
      <dgm:spPr/>
    </dgm:pt>
    <dgm:pt modelId="{4D086AB6-B7C9-4E10-86C3-A8268C001D4B}" type="pres">
      <dgm:prSet presAssocID="{CBCE4DC8-2A7F-4A29-BD9B-A242EEB234D8}" presName="hierChild7" presStyleCnt="0"/>
      <dgm:spPr/>
    </dgm:pt>
  </dgm:ptLst>
  <dgm:cxnLst>
    <dgm:cxn modelId="{99615E09-3821-4C00-97B3-830CC030F355}" type="presOf" srcId="{CC3D302E-4B56-4798-85EB-674A148BC773}" destId="{36302B10-0536-4342-81F1-0C70BE9D6880}" srcOrd="0" destOrd="0" presId="urn:microsoft.com/office/officeart/2005/8/layout/orgChart1"/>
    <dgm:cxn modelId="{9747700F-1967-4C32-93C9-90C16451AEB6}" type="presOf" srcId="{D766EDC6-59D5-412C-B0C1-9DEE738DC50B}" destId="{07436ABD-8577-420C-AFF4-711270085A37}" srcOrd="0" destOrd="0" presId="urn:microsoft.com/office/officeart/2005/8/layout/orgChart1"/>
    <dgm:cxn modelId="{77B1461D-B7B7-4CE2-8430-8D3F8B1D8C59}" srcId="{B9CDD9C8-D615-4F0D-BDFE-14A38D6D8576}" destId="{7340292F-3714-485D-A223-82E2B2652EB5}" srcOrd="0" destOrd="0" parTransId="{D766EDC6-59D5-412C-B0C1-9DEE738DC50B}" sibTransId="{BE7F4C7D-F9E3-416D-AFA3-7C6470269DC2}"/>
    <dgm:cxn modelId="{C3D2F322-CD5A-4483-82F7-5F8A5B489493}" type="presOf" srcId="{265787D1-232B-4694-979B-2ADA0CD7EB28}" destId="{4D42DA54-F738-46A3-9E52-504B3B33B83B}" srcOrd="0" destOrd="0" presId="urn:microsoft.com/office/officeart/2005/8/layout/orgChart1"/>
    <dgm:cxn modelId="{600DA73B-044E-4642-8AB6-7E10EAA16A23}" type="presOf" srcId="{CBCE4DC8-2A7F-4A29-BD9B-A242EEB234D8}" destId="{7E767AE3-EB49-44B8-9BF9-D02819615191}" srcOrd="0" destOrd="0" presId="urn:microsoft.com/office/officeart/2005/8/layout/orgChart1"/>
    <dgm:cxn modelId="{9EDA685E-FA0B-4384-972B-CF40F49A1782}" type="presOf" srcId="{14472B32-C3F1-4C1B-8533-4B1844F3D37E}" destId="{E98935D5-BEAB-4CA3-A6C8-7A83A345DFC8}" srcOrd="1" destOrd="0" presId="urn:microsoft.com/office/officeart/2005/8/layout/orgChart1"/>
    <dgm:cxn modelId="{D66C477F-87D3-49D7-85AE-CB6585F6F6DA}" type="presOf" srcId="{CC3D302E-4B56-4798-85EB-674A148BC773}" destId="{8EA317E2-7125-45CC-B7F7-480A3AF8E10E}" srcOrd="1" destOrd="0" presId="urn:microsoft.com/office/officeart/2005/8/layout/orgChart1"/>
    <dgm:cxn modelId="{93DC6483-834B-4F3B-A13F-28A7D1F7316F}" srcId="{B9CDD9C8-D615-4F0D-BDFE-14A38D6D8576}" destId="{CBCE4DC8-2A7F-4A29-BD9B-A242EEB234D8}" srcOrd="1" destOrd="0" parTransId="{A8B1A8F4-6801-445C-A9F8-5386ED5BBF5B}" sibTransId="{6E30154A-7B9D-4B4D-89D4-31B129FAA511}"/>
    <dgm:cxn modelId="{93C58D88-539D-44D0-8DE2-AF5ABDF3F0E3}" type="presOf" srcId="{CBCE4DC8-2A7F-4A29-BD9B-A242EEB234D8}" destId="{131294D0-E6B2-48C7-A02E-6745D06293BF}" srcOrd="1" destOrd="0" presId="urn:microsoft.com/office/officeart/2005/8/layout/orgChart1"/>
    <dgm:cxn modelId="{8662E78A-7102-48FC-ABEF-057950CB0C22}" type="presOf" srcId="{B9CDD9C8-D615-4F0D-BDFE-14A38D6D8576}" destId="{0F7A1177-7288-4233-8C7A-453C6C7E1553}" srcOrd="0" destOrd="0" presId="urn:microsoft.com/office/officeart/2005/8/layout/orgChart1"/>
    <dgm:cxn modelId="{C08EB296-9165-4E1F-BB7B-777DE2581C5C}" type="presOf" srcId="{915353D9-01D9-487F-B384-1786DDDD04FE}" destId="{5674C200-2D88-43CF-B769-031D8DD85F74}" srcOrd="0" destOrd="0" presId="urn:microsoft.com/office/officeart/2005/8/layout/orgChart1"/>
    <dgm:cxn modelId="{C4DCA2A5-511F-41EC-A09F-2692E84F326B}" type="presOf" srcId="{070A84FF-A42A-4D28-8990-65588278FF70}" destId="{9A13FEB6-056F-4E03-9BA2-49D39F96CF5A}" srcOrd="0" destOrd="0" presId="urn:microsoft.com/office/officeart/2005/8/layout/orgChart1"/>
    <dgm:cxn modelId="{932BF8A6-A172-4EEE-94EB-1B2276C43CA2}" srcId="{7340292F-3714-485D-A223-82E2B2652EB5}" destId="{CC3D302E-4B56-4798-85EB-674A148BC773}" srcOrd="1" destOrd="0" parTransId="{265787D1-232B-4694-979B-2ADA0CD7EB28}" sibTransId="{129A4DB8-9867-48B6-99FA-249E71DB0027}"/>
    <dgm:cxn modelId="{7248B3AB-66D8-4585-92F9-1DD3DE0AF44D}" type="presOf" srcId="{A8B1A8F4-6801-445C-A9F8-5386ED5BBF5B}" destId="{A3DE760C-2E89-4690-AC02-AEA314D1727B}" srcOrd="0" destOrd="0" presId="urn:microsoft.com/office/officeart/2005/8/layout/orgChart1"/>
    <dgm:cxn modelId="{C14D7EC1-AE90-4E11-BA3A-81551D10C29D}" srcId="{915353D9-01D9-487F-B384-1786DDDD04FE}" destId="{B9CDD9C8-D615-4F0D-BDFE-14A38D6D8576}" srcOrd="0" destOrd="0" parTransId="{C3AEA158-8343-416C-8B08-F3669C05ED89}" sibTransId="{5E8402F5-BEB8-40AA-9A0B-4C3F895BBE31}"/>
    <dgm:cxn modelId="{AB6D35CE-441F-40AA-80B4-C2824FF590C5}" srcId="{7340292F-3714-485D-A223-82E2B2652EB5}" destId="{14472B32-C3F1-4C1B-8533-4B1844F3D37E}" srcOrd="0" destOrd="0" parTransId="{070A84FF-A42A-4D28-8990-65588278FF70}" sibTransId="{348C7C68-E28F-46C6-A959-A6C27EDB27DF}"/>
    <dgm:cxn modelId="{3B0E75D2-E937-4AFC-8197-2A55748D3B2E}" type="presOf" srcId="{B9CDD9C8-D615-4F0D-BDFE-14A38D6D8576}" destId="{38A17104-26AF-4444-A2A6-42BE8CF45D32}" srcOrd="1" destOrd="0" presId="urn:microsoft.com/office/officeart/2005/8/layout/orgChart1"/>
    <dgm:cxn modelId="{E2BC87E9-E62E-4960-8E70-949AAA9C4125}" type="presOf" srcId="{7340292F-3714-485D-A223-82E2B2652EB5}" destId="{AE07282D-61A1-4C79-9828-553013EEEF6D}" srcOrd="0" destOrd="0" presId="urn:microsoft.com/office/officeart/2005/8/layout/orgChart1"/>
    <dgm:cxn modelId="{8CF97AEB-10CC-4DA1-958C-C61CB5949305}" type="presOf" srcId="{7340292F-3714-485D-A223-82E2B2652EB5}" destId="{51B890C5-1705-4D57-9A52-EC76907AE28E}" srcOrd="1" destOrd="0" presId="urn:microsoft.com/office/officeart/2005/8/layout/orgChart1"/>
    <dgm:cxn modelId="{771BB3EC-727A-406C-BE33-E1E5202178B3}" type="presOf" srcId="{14472B32-C3F1-4C1B-8533-4B1844F3D37E}" destId="{B4B01AEF-51F5-481D-B82C-B37976EFF2D8}" srcOrd="0" destOrd="0" presId="urn:microsoft.com/office/officeart/2005/8/layout/orgChart1"/>
    <dgm:cxn modelId="{5BE0A054-230F-41F5-90B5-8CCEFC9C8D47}" type="presParOf" srcId="{5674C200-2D88-43CF-B769-031D8DD85F74}" destId="{DCE6304D-2AE5-4BD0-B2F8-583864B323B0}" srcOrd="0" destOrd="0" presId="urn:microsoft.com/office/officeart/2005/8/layout/orgChart1"/>
    <dgm:cxn modelId="{C40DD956-424A-4BFA-8644-AB0D7EA4C5AC}" type="presParOf" srcId="{DCE6304D-2AE5-4BD0-B2F8-583864B323B0}" destId="{61BB373B-9D2B-42D0-ACDC-A7352DE2BFB5}" srcOrd="0" destOrd="0" presId="urn:microsoft.com/office/officeart/2005/8/layout/orgChart1"/>
    <dgm:cxn modelId="{E6A7CC29-99E1-49CD-9BD0-504AFF36316F}" type="presParOf" srcId="{61BB373B-9D2B-42D0-ACDC-A7352DE2BFB5}" destId="{0F7A1177-7288-4233-8C7A-453C6C7E1553}" srcOrd="0" destOrd="0" presId="urn:microsoft.com/office/officeart/2005/8/layout/orgChart1"/>
    <dgm:cxn modelId="{C0661162-149C-4C67-B1F9-35E58504E107}" type="presParOf" srcId="{61BB373B-9D2B-42D0-ACDC-A7352DE2BFB5}" destId="{38A17104-26AF-4444-A2A6-42BE8CF45D32}" srcOrd="1" destOrd="0" presId="urn:microsoft.com/office/officeart/2005/8/layout/orgChart1"/>
    <dgm:cxn modelId="{23CC547C-9057-4DC8-89E5-8F7DC4A2862D}" type="presParOf" srcId="{DCE6304D-2AE5-4BD0-B2F8-583864B323B0}" destId="{BC47E887-37B9-4203-922A-1EF6B1FD9B7B}" srcOrd="1" destOrd="0" presId="urn:microsoft.com/office/officeart/2005/8/layout/orgChart1"/>
    <dgm:cxn modelId="{E3671B49-75FC-4BEB-B312-6C798866FE14}" type="presParOf" srcId="{BC47E887-37B9-4203-922A-1EF6B1FD9B7B}" destId="{07436ABD-8577-420C-AFF4-711270085A37}" srcOrd="0" destOrd="0" presId="urn:microsoft.com/office/officeart/2005/8/layout/orgChart1"/>
    <dgm:cxn modelId="{941D7E25-5BE3-4D8E-BC76-7D20E6A41D96}" type="presParOf" srcId="{BC47E887-37B9-4203-922A-1EF6B1FD9B7B}" destId="{522AC7DC-F2C6-4FEA-9BC3-779FFEAEE630}" srcOrd="1" destOrd="0" presId="urn:microsoft.com/office/officeart/2005/8/layout/orgChart1"/>
    <dgm:cxn modelId="{2CCF362F-7069-4F62-9D2A-92A6628B2DB5}" type="presParOf" srcId="{522AC7DC-F2C6-4FEA-9BC3-779FFEAEE630}" destId="{2802FFB5-0B2D-4C7A-BC67-C35E1815EEC9}" srcOrd="0" destOrd="0" presId="urn:microsoft.com/office/officeart/2005/8/layout/orgChart1"/>
    <dgm:cxn modelId="{CA32B29B-5E61-4FB2-BE82-FFC54C396AB1}" type="presParOf" srcId="{2802FFB5-0B2D-4C7A-BC67-C35E1815EEC9}" destId="{AE07282D-61A1-4C79-9828-553013EEEF6D}" srcOrd="0" destOrd="0" presId="urn:microsoft.com/office/officeart/2005/8/layout/orgChart1"/>
    <dgm:cxn modelId="{22215208-DE4E-4A9A-ABB3-C838BBA3D5C3}" type="presParOf" srcId="{2802FFB5-0B2D-4C7A-BC67-C35E1815EEC9}" destId="{51B890C5-1705-4D57-9A52-EC76907AE28E}" srcOrd="1" destOrd="0" presId="urn:microsoft.com/office/officeart/2005/8/layout/orgChart1"/>
    <dgm:cxn modelId="{ED8554F5-931E-4A68-AADF-D8AB74D76875}" type="presParOf" srcId="{522AC7DC-F2C6-4FEA-9BC3-779FFEAEE630}" destId="{3C5ECAB8-3C9B-4DD3-97FD-624C349658EE}" srcOrd="1" destOrd="0" presId="urn:microsoft.com/office/officeart/2005/8/layout/orgChart1"/>
    <dgm:cxn modelId="{A7D7850D-EED8-4228-8020-45C1AA5095B7}" type="presParOf" srcId="{3C5ECAB8-3C9B-4DD3-97FD-624C349658EE}" destId="{9A13FEB6-056F-4E03-9BA2-49D39F96CF5A}" srcOrd="0" destOrd="0" presId="urn:microsoft.com/office/officeart/2005/8/layout/orgChart1"/>
    <dgm:cxn modelId="{CAFADAAE-7115-4268-9892-66924D8A62F4}" type="presParOf" srcId="{3C5ECAB8-3C9B-4DD3-97FD-624C349658EE}" destId="{6B5EB708-D6CF-47EF-8B6E-DFEBAC3EE002}" srcOrd="1" destOrd="0" presId="urn:microsoft.com/office/officeart/2005/8/layout/orgChart1"/>
    <dgm:cxn modelId="{81381DC0-4ABE-40D8-96BE-B4C5D8D7681C}" type="presParOf" srcId="{6B5EB708-D6CF-47EF-8B6E-DFEBAC3EE002}" destId="{868D7BBE-12E0-4FA2-AD76-5AC6A9740DAA}" srcOrd="0" destOrd="0" presId="urn:microsoft.com/office/officeart/2005/8/layout/orgChart1"/>
    <dgm:cxn modelId="{FA7077B0-C52C-45A5-A470-40C188F81B8A}" type="presParOf" srcId="{868D7BBE-12E0-4FA2-AD76-5AC6A9740DAA}" destId="{B4B01AEF-51F5-481D-B82C-B37976EFF2D8}" srcOrd="0" destOrd="0" presId="urn:microsoft.com/office/officeart/2005/8/layout/orgChart1"/>
    <dgm:cxn modelId="{9AFA4BEF-CFB8-4AD7-8FD6-FBCD221099A6}" type="presParOf" srcId="{868D7BBE-12E0-4FA2-AD76-5AC6A9740DAA}" destId="{E98935D5-BEAB-4CA3-A6C8-7A83A345DFC8}" srcOrd="1" destOrd="0" presId="urn:microsoft.com/office/officeart/2005/8/layout/orgChart1"/>
    <dgm:cxn modelId="{9476F435-E058-4B1B-B2ED-53F8C14CFFFF}" type="presParOf" srcId="{6B5EB708-D6CF-47EF-8B6E-DFEBAC3EE002}" destId="{0F162247-DE37-4DD3-AB7F-DDFDC1245A3B}" srcOrd="1" destOrd="0" presId="urn:microsoft.com/office/officeart/2005/8/layout/orgChart1"/>
    <dgm:cxn modelId="{C3CD75F4-EE52-41D0-9206-D4B66E8B0F52}" type="presParOf" srcId="{6B5EB708-D6CF-47EF-8B6E-DFEBAC3EE002}" destId="{F4C78A5D-FD10-4278-8CF8-EED43CC6B998}" srcOrd="2" destOrd="0" presId="urn:microsoft.com/office/officeart/2005/8/layout/orgChart1"/>
    <dgm:cxn modelId="{C9951499-096F-4702-BF5A-641BEFDFF451}" type="presParOf" srcId="{522AC7DC-F2C6-4FEA-9BC3-779FFEAEE630}" destId="{FAB3034C-9557-4A0A-AE8C-B1DA96D4AB51}" srcOrd="2" destOrd="0" presId="urn:microsoft.com/office/officeart/2005/8/layout/orgChart1"/>
    <dgm:cxn modelId="{6D66CC3B-A1FE-4B2D-86F0-B4374D39966B}" type="presParOf" srcId="{FAB3034C-9557-4A0A-AE8C-B1DA96D4AB51}" destId="{4D42DA54-F738-46A3-9E52-504B3B33B83B}" srcOrd="0" destOrd="0" presId="urn:microsoft.com/office/officeart/2005/8/layout/orgChart1"/>
    <dgm:cxn modelId="{E8589CBD-C448-49B7-A7A1-0897E0476D7B}" type="presParOf" srcId="{FAB3034C-9557-4A0A-AE8C-B1DA96D4AB51}" destId="{CE983179-346A-4FBF-BD02-A34C808366F7}" srcOrd="1" destOrd="0" presId="urn:microsoft.com/office/officeart/2005/8/layout/orgChart1"/>
    <dgm:cxn modelId="{D7DCB4E4-D149-4EE6-9368-F464A6E80087}" type="presParOf" srcId="{CE983179-346A-4FBF-BD02-A34C808366F7}" destId="{3735560F-C22B-4B91-8E8D-A5133EEC5B00}" srcOrd="0" destOrd="0" presId="urn:microsoft.com/office/officeart/2005/8/layout/orgChart1"/>
    <dgm:cxn modelId="{90920E94-507C-4999-B106-BBBD7BC1A081}" type="presParOf" srcId="{3735560F-C22B-4B91-8E8D-A5133EEC5B00}" destId="{36302B10-0536-4342-81F1-0C70BE9D6880}" srcOrd="0" destOrd="0" presId="urn:microsoft.com/office/officeart/2005/8/layout/orgChart1"/>
    <dgm:cxn modelId="{64F7D092-F5E2-47A8-9BBB-F428E77C9E32}" type="presParOf" srcId="{3735560F-C22B-4B91-8E8D-A5133EEC5B00}" destId="{8EA317E2-7125-45CC-B7F7-480A3AF8E10E}" srcOrd="1" destOrd="0" presId="urn:microsoft.com/office/officeart/2005/8/layout/orgChart1"/>
    <dgm:cxn modelId="{0DCF371E-B9D9-48B2-83B8-8EFA459EB674}" type="presParOf" srcId="{CE983179-346A-4FBF-BD02-A34C808366F7}" destId="{E9791FBE-B7DF-4332-ACC1-49E2F477001F}" srcOrd="1" destOrd="0" presId="urn:microsoft.com/office/officeart/2005/8/layout/orgChart1"/>
    <dgm:cxn modelId="{C3264D28-1E4C-4F54-A9D0-1F0ADA2B3351}" type="presParOf" srcId="{CE983179-346A-4FBF-BD02-A34C808366F7}" destId="{313DD911-ABB1-46DF-891B-4C568BEC9B6A}" srcOrd="2" destOrd="0" presId="urn:microsoft.com/office/officeart/2005/8/layout/orgChart1"/>
    <dgm:cxn modelId="{10113A07-D32F-4B35-AE30-5C1DA7DC37C8}" type="presParOf" srcId="{DCE6304D-2AE5-4BD0-B2F8-583864B323B0}" destId="{4C7C79FF-FAE1-4684-91E6-9A8F4B527737}" srcOrd="2" destOrd="0" presId="urn:microsoft.com/office/officeart/2005/8/layout/orgChart1"/>
    <dgm:cxn modelId="{F29657CC-E9BB-4AAA-931E-1C0AAA6A5B4C}" type="presParOf" srcId="{4C7C79FF-FAE1-4684-91E6-9A8F4B527737}" destId="{A3DE760C-2E89-4690-AC02-AEA314D1727B}" srcOrd="0" destOrd="0" presId="urn:microsoft.com/office/officeart/2005/8/layout/orgChart1"/>
    <dgm:cxn modelId="{C084881D-8F54-4F73-B40E-A7069B9FE173}" type="presParOf" srcId="{4C7C79FF-FAE1-4684-91E6-9A8F4B527737}" destId="{72C37794-BE00-42C6-85F5-1F7B4B247AF5}" srcOrd="1" destOrd="0" presId="urn:microsoft.com/office/officeart/2005/8/layout/orgChart1"/>
    <dgm:cxn modelId="{07F0A996-EDD5-4177-A73C-7BAA85AF7CCA}" type="presParOf" srcId="{72C37794-BE00-42C6-85F5-1F7B4B247AF5}" destId="{F6DC496C-55A2-461B-9CFF-6826A1F6EF4F}" srcOrd="0" destOrd="0" presId="urn:microsoft.com/office/officeart/2005/8/layout/orgChart1"/>
    <dgm:cxn modelId="{D9104319-0339-4518-AE11-EEAF7F4E1FCA}" type="presParOf" srcId="{F6DC496C-55A2-461B-9CFF-6826A1F6EF4F}" destId="{7E767AE3-EB49-44B8-9BF9-D02819615191}" srcOrd="0" destOrd="0" presId="urn:microsoft.com/office/officeart/2005/8/layout/orgChart1"/>
    <dgm:cxn modelId="{01C4ED19-D6AE-4B99-85E5-0CEF52DEAFFA}" type="presParOf" srcId="{F6DC496C-55A2-461B-9CFF-6826A1F6EF4F}" destId="{131294D0-E6B2-48C7-A02E-6745D06293BF}" srcOrd="1" destOrd="0" presId="urn:microsoft.com/office/officeart/2005/8/layout/orgChart1"/>
    <dgm:cxn modelId="{BC9A177A-B261-4499-A41A-FD6729159C0B}" type="presParOf" srcId="{72C37794-BE00-42C6-85F5-1F7B4B247AF5}" destId="{C3B73E38-24C6-410A-B63E-8ABBD106BF15}" srcOrd="1" destOrd="0" presId="urn:microsoft.com/office/officeart/2005/8/layout/orgChart1"/>
    <dgm:cxn modelId="{D33BE4D5-7D5D-46CD-80F6-E718AE4816E0}" type="presParOf" srcId="{72C37794-BE00-42C6-85F5-1F7B4B247AF5}" destId="{4D086AB6-B7C9-4E10-86C3-A8268C001D4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15353D9-01D9-487F-B384-1786DDDD04F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CL"/>
        </a:p>
      </dgm:t>
    </dgm:pt>
    <dgm:pt modelId="{B9CDD9C8-D615-4F0D-BDFE-14A38D6D8576}">
      <dgm:prSet phldrT="[Texto]"/>
      <dgm:spPr/>
      <dgm:t>
        <a:bodyPr/>
        <a:lstStyle/>
        <a:p>
          <a:r>
            <a:rPr lang="es-MX" dirty="0"/>
            <a:t>Director IT</a:t>
          </a:r>
          <a:endParaRPr lang="es-CL" dirty="0"/>
        </a:p>
      </dgm:t>
    </dgm:pt>
    <dgm:pt modelId="{C3AEA158-8343-416C-8B08-F3669C05ED89}" type="parTrans" cxnId="{C14D7EC1-AE90-4E11-BA3A-81551D10C29D}">
      <dgm:prSet/>
      <dgm:spPr/>
      <dgm:t>
        <a:bodyPr/>
        <a:lstStyle/>
        <a:p>
          <a:endParaRPr lang="es-CL"/>
        </a:p>
      </dgm:t>
    </dgm:pt>
    <dgm:pt modelId="{5E8402F5-BEB8-40AA-9A0B-4C3F895BBE31}" type="sibTrans" cxnId="{C14D7EC1-AE90-4E11-BA3A-81551D10C29D}">
      <dgm:prSet/>
      <dgm:spPr/>
      <dgm:t>
        <a:bodyPr/>
        <a:lstStyle/>
        <a:p>
          <a:endParaRPr lang="es-CL"/>
        </a:p>
      </dgm:t>
    </dgm:pt>
    <dgm:pt modelId="{14472B32-C3F1-4C1B-8533-4B1844F3D37E}">
      <dgm:prSet/>
      <dgm:spPr>
        <a:solidFill>
          <a:srgbClr val="92D050"/>
        </a:solidFill>
      </dgm:spPr>
      <dgm:t>
        <a:bodyPr/>
        <a:lstStyle/>
        <a:p>
          <a:r>
            <a:rPr lang="es-MX" dirty="0"/>
            <a:t>Directores de Escuela</a:t>
          </a:r>
          <a:endParaRPr lang="es-CL" dirty="0"/>
        </a:p>
      </dgm:t>
    </dgm:pt>
    <dgm:pt modelId="{070A84FF-A42A-4D28-8990-65588278FF70}" type="parTrans" cxnId="{AB6D35CE-441F-40AA-80B4-C2824FF590C5}">
      <dgm:prSet/>
      <dgm:spPr/>
      <dgm:t>
        <a:bodyPr/>
        <a:lstStyle/>
        <a:p>
          <a:endParaRPr lang="es-CL"/>
        </a:p>
      </dgm:t>
    </dgm:pt>
    <dgm:pt modelId="{348C7C68-E28F-46C6-A959-A6C27EDB27DF}" type="sibTrans" cxnId="{AB6D35CE-441F-40AA-80B4-C2824FF590C5}">
      <dgm:prSet/>
      <dgm:spPr/>
      <dgm:t>
        <a:bodyPr/>
        <a:lstStyle/>
        <a:p>
          <a:endParaRPr lang="es-CL"/>
        </a:p>
      </dgm:t>
    </dgm:pt>
    <dgm:pt modelId="{7340292F-3714-485D-A223-82E2B2652EB5}">
      <dgm:prSet phldrT="[Texto]"/>
      <dgm:spPr/>
      <dgm:t>
        <a:bodyPr/>
        <a:lstStyle/>
        <a:p>
          <a:r>
            <a:rPr lang="es-MX" dirty="0"/>
            <a:t>Subdirector IT</a:t>
          </a:r>
          <a:endParaRPr lang="es-CL" dirty="0"/>
        </a:p>
      </dgm:t>
    </dgm:pt>
    <dgm:pt modelId="{BE7F4C7D-F9E3-416D-AFA3-7C6470269DC2}" type="sibTrans" cxnId="{77B1461D-B7B7-4CE2-8430-8D3F8B1D8C59}">
      <dgm:prSet/>
      <dgm:spPr/>
      <dgm:t>
        <a:bodyPr/>
        <a:lstStyle/>
        <a:p>
          <a:endParaRPr lang="es-CL"/>
        </a:p>
      </dgm:t>
    </dgm:pt>
    <dgm:pt modelId="{D766EDC6-59D5-412C-B0C1-9DEE738DC50B}" type="parTrans" cxnId="{77B1461D-B7B7-4CE2-8430-8D3F8B1D8C59}">
      <dgm:prSet/>
      <dgm:spPr/>
      <dgm:t>
        <a:bodyPr/>
        <a:lstStyle/>
        <a:p>
          <a:endParaRPr lang="es-CL"/>
        </a:p>
      </dgm:t>
    </dgm:pt>
    <dgm:pt modelId="{CBCE4DC8-2A7F-4A29-BD9B-A242EEB234D8}" type="asst">
      <dgm:prSet/>
      <dgm:spPr/>
      <dgm:t>
        <a:bodyPr/>
        <a:lstStyle/>
        <a:p>
          <a:r>
            <a:rPr lang="es-MX" dirty="0"/>
            <a:t>Asistente de Dirección</a:t>
          </a:r>
          <a:endParaRPr lang="es-CL" dirty="0"/>
        </a:p>
      </dgm:t>
    </dgm:pt>
    <dgm:pt modelId="{A8B1A8F4-6801-445C-A9F8-5386ED5BBF5B}" type="parTrans" cxnId="{93DC6483-834B-4F3B-A13F-28A7D1F7316F}">
      <dgm:prSet/>
      <dgm:spPr/>
      <dgm:t>
        <a:bodyPr/>
        <a:lstStyle/>
        <a:p>
          <a:endParaRPr lang="es-CL"/>
        </a:p>
      </dgm:t>
    </dgm:pt>
    <dgm:pt modelId="{6E30154A-7B9D-4B4D-89D4-31B129FAA511}" type="sibTrans" cxnId="{93DC6483-834B-4F3B-A13F-28A7D1F7316F}">
      <dgm:prSet/>
      <dgm:spPr/>
      <dgm:t>
        <a:bodyPr/>
        <a:lstStyle/>
        <a:p>
          <a:endParaRPr lang="es-CL"/>
        </a:p>
      </dgm:t>
    </dgm:pt>
    <dgm:pt modelId="{6F0B8F54-EF5E-4414-AED6-386314EED432}" type="asst">
      <dgm:prSet/>
      <dgm:spPr>
        <a:solidFill>
          <a:srgbClr val="92D050"/>
        </a:solidFill>
      </dgm:spPr>
      <dgm:t>
        <a:bodyPr/>
        <a:lstStyle/>
        <a:p>
          <a:r>
            <a:rPr lang="es-MX" dirty="0"/>
            <a:t>Control de Gestión</a:t>
          </a:r>
          <a:endParaRPr lang="es-CL" dirty="0"/>
        </a:p>
      </dgm:t>
    </dgm:pt>
    <dgm:pt modelId="{A515620B-9688-46F2-A9EE-129B4E02F8E6}" type="parTrans" cxnId="{9F22458C-609F-4276-8314-9384832752D6}">
      <dgm:prSet/>
      <dgm:spPr>
        <a:ln>
          <a:prstDash val="lgDash"/>
        </a:ln>
      </dgm:spPr>
      <dgm:t>
        <a:bodyPr/>
        <a:lstStyle/>
        <a:p>
          <a:endParaRPr lang="es-CL"/>
        </a:p>
      </dgm:t>
    </dgm:pt>
    <dgm:pt modelId="{15F9B2CE-4EBB-4266-BE3C-D72E1C828489}" type="sibTrans" cxnId="{9F22458C-609F-4276-8314-9384832752D6}">
      <dgm:prSet/>
      <dgm:spPr/>
      <dgm:t>
        <a:bodyPr/>
        <a:lstStyle/>
        <a:p>
          <a:endParaRPr lang="es-CL"/>
        </a:p>
      </dgm:t>
    </dgm:pt>
    <dgm:pt modelId="{ADC66B24-2475-4C0C-A811-14872B5C45DF}">
      <dgm:prSet/>
      <dgm:spPr/>
      <dgm:t>
        <a:bodyPr/>
        <a:lstStyle/>
        <a:p>
          <a:r>
            <a:rPr lang="es-MX" dirty="0"/>
            <a:t>Jefes de Carreras</a:t>
          </a:r>
          <a:endParaRPr lang="es-CL" dirty="0"/>
        </a:p>
      </dgm:t>
    </dgm:pt>
    <dgm:pt modelId="{EBD11072-8D2C-4892-BE9D-CB2087AB0CE8}" type="parTrans" cxnId="{D8591DD5-EE9E-40AF-BDE4-8ECC7EC223E9}">
      <dgm:prSet/>
      <dgm:spPr>
        <a:ln>
          <a:prstDash val="dash"/>
        </a:ln>
      </dgm:spPr>
      <dgm:t>
        <a:bodyPr/>
        <a:lstStyle/>
        <a:p>
          <a:endParaRPr lang="es-CL"/>
        </a:p>
      </dgm:t>
    </dgm:pt>
    <dgm:pt modelId="{2BA570AF-F073-4F85-A7EB-9505560BF358}" type="sibTrans" cxnId="{D8591DD5-EE9E-40AF-BDE4-8ECC7EC223E9}">
      <dgm:prSet/>
      <dgm:spPr/>
      <dgm:t>
        <a:bodyPr/>
        <a:lstStyle/>
        <a:p>
          <a:endParaRPr lang="es-CL"/>
        </a:p>
      </dgm:t>
    </dgm:pt>
    <dgm:pt modelId="{CC3D302E-4B56-4798-85EB-674A148BC773}" type="asst">
      <dgm:prSet/>
      <dgm:spPr>
        <a:solidFill>
          <a:srgbClr val="FFC000"/>
        </a:solidFill>
      </dgm:spPr>
      <dgm:t>
        <a:bodyPr/>
        <a:lstStyle/>
        <a:p>
          <a:r>
            <a:rPr lang="es-MX" dirty="0"/>
            <a:t>Sub director académico en Sede</a:t>
          </a:r>
          <a:endParaRPr lang="es-CL" dirty="0"/>
        </a:p>
      </dgm:t>
    </dgm:pt>
    <dgm:pt modelId="{265787D1-232B-4694-979B-2ADA0CD7EB28}" type="parTrans" cxnId="{932BF8A6-A172-4EEE-94EB-1B2276C43CA2}">
      <dgm:prSet/>
      <dgm:spPr>
        <a:ln>
          <a:prstDash val="dash"/>
        </a:ln>
      </dgm:spPr>
      <dgm:t>
        <a:bodyPr/>
        <a:lstStyle/>
        <a:p>
          <a:endParaRPr lang="es-CL"/>
        </a:p>
      </dgm:t>
    </dgm:pt>
    <dgm:pt modelId="{129A4DB8-9867-48B6-99FA-249E71DB0027}" type="sibTrans" cxnId="{932BF8A6-A172-4EEE-94EB-1B2276C43CA2}">
      <dgm:prSet/>
      <dgm:spPr/>
      <dgm:t>
        <a:bodyPr/>
        <a:lstStyle/>
        <a:p>
          <a:endParaRPr lang="es-CL"/>
        </a:p>
      </dgm:t>
    </dgm:pt>
    <dgm:pt modelId="{5674C200-2D88-43CF-B769-031D8DD85F74}" type="pres">
      <dgm:prSet presAssocID="{915353D9-01D9-487F-B384-1786DDDD04FE}" presName="hierChild1" presStyleCnt="0">
        <dgm:presLayoutVars>
          <dgm:orgChart val="1"/>
          <dgm:chPref val="1"/>
          <dgm:dir/>
          <dgm:animOne val="branch"/>
          <dgm:animLvl val="lvl"/>
          <dgm:resizeHandles/>
        </dgm:presLayoutVars>
      </dgm:prSet>
      <dgm:spPr/>
    </dgm:pt>
    <dgm:pt modelId="{DCE6304D-2AE5-4BD0-B2F8-583864B323B0}" type="pres">
      <dgm:prSet presAssocID="{B9CDD9C8-D615-4F0D-BDFE-14A38D6D8576}" presName="hierRoot1" presStyleCnt="0">
        <dgm:presLayoutVars>
          <dgm:hierBranch val="init"/>
        </dgm:presLayoutVars>
      </dgm:prSet>
      <dgm:spPr/>
    </dgm:pt>
    <dgm:pt modelId="{61BB373B-9D2B-42D0-ACDC-A7352DE2BFB5}" type="pres">
      <dgm:prSet presAssocID="{B9CDD9C8-D615-4F0D-BDFE-14A38D6D8576}" presName="rootComposite1" presStyleCnt="0"/>
      <dgm:spPr/>
    </dgm:pt>
    <dgm:pt modelId="{0F7A1177-7288-4233-8C7A-453C6C7E1553}" type="pres">
      <dgm:prSet presAssocID="{B9CDD9C8-D615-4F0D-BDFE-14A38D6D8576}" presName="rootText1" presStyleLbl="node0" presStyleIdx="0" presStyleCnt="1">
        <dgm:presLayoutVars>
          <dgm:chPref val="3"/>
        </dgm:presLayoutVars>
      </dgm:prSet>
      <dgm:spPr/>
    </dgm:pt>
    <dgm:pt modelId="{38A17104-26AF-4444-A2A6-42BE8CF45D32}" type="pres">
      <dgm:prSet presAssocID="{B9CDD9C8-D615-4F0D-BDFE-14A38D6D8576}" presName="rootConnector1" presStyleLbl="node1" presStyleIdx="0" presStyleCnt="0"/>
      <dgm:spPr/>
    </dgm:pt>
    <dgm:pt modelId="{BC47E887-37B9-4203-922A-1EF6B1FD9B7B}" type="pres">
      <dgm:prSet presAssocID="{B9CDD9C8-D615-4F0D-BDFE-14A38D6D8576}" presName="hierChild2" presStyleCnt="0"/>
      <dgm:spPr/>
    </dgm:pt>
    <dgm:pt modelId="{07436ABD-8577-420C-AFF4-711270085A37}" type="pres">
      <dgm:prSet presAssocID="{D766EDC6-59D5-412C-B0C1-9DEE738DC50B}" presName="Name37" presStyleLbl="parChTrans1D2" presStyleIdx="0" presStyleCnt="3"/>
      <dgm:spPr/>
    </dgm:pt>
    <dgm:pt modelId="{522AC7DC-F2C6-4FEA-9BC3-779FFEAEE630}" type="pres">
      <dgm:prSet presAssocID="{7340292F-3714-485D-A223-82E2B2652EB5}" presName="hierRoot2" presStyleCnt="0">
        <dgm:presLayoutVars>
          <dgm:hierBranch/>
        </dgm:presLayoutVars>
      </dgm:prSet>
      <dgm:spPr/>
    </dgm:pt>
    <dgm:pt modelId="{2802FFB5-0B2D-4C7A-BC67-C35E1815EEC9}" type="pres">
      <dgm:prSet presAssocID="{7340292F-3714-485D-A223-82E2B2652EB5}" presName="rootComposite" presStyleCnt="0"/>
      <dgm:spPr/>
    </dgm:pt>
    <dgm:pt modelId="{AE07282D-61A1-4C79-9828-553013EEEF6D}" type="pres">
      <dgm:prSet presAssocID="{7340292F-3714-485D-A223-82E2B2652EB5}" presName="rootText" presStyleLbl="node2" presStyleIdx="0" presStyleCnt="1">
        <dgm:presLayoutVars>
          <dgm:chPref val="3"/>
        </dgm:presLayoutVars>
      </dgm:prSet>
      <dgm:spPr/>
    </dgm:pt>
    <dgm:pt modelId="{51B890C5-1705-4D57-9A52-EC76907AE28E}" type="pres">
      <dgm:prSet presAssocID="{7340292F-3714-485D-A223-82E2B2652EB5}" presName="rootConnector" presStyleLbl="node2" presStyleIdx="0" presStyleCnt="1"/>
      <dgm:spPr/>
    </dgm:pt>
    <dgm:pt modelId="{3C5ECAB8-3C9B-4DD3-97FD-624C349658EE}" type="pres">
      <dgm:prSet presAssocID="{7340292F-3714-485D-A223-82E2B2652EB5}" presName="hierChild4" presStyleCnt="0"/>
      <dgm:spPr/>
    </dgm:pt>
    <dgm:pt modelId="{9A13FEB6-056F-4E03-9BA2-49D39F96CF5A}" type="pres">
      <dgm:prSet presAssocID="{070A84FF-A42A-4D28-8990-65588278FF70}" presName="Name35" presStyleLbl="parChTrans1D3" presStyleIdx="0" presStyleCnt="2"/>
      <dgm:spPr/>
    </dgm:pt>
    <dgm:pt modelId="{6B5EB708-D6CF-47EF-8B6E-DFEBAC3EE002}" type="pres">
      <dgm:prSet presAssocID="{14472B32-C3F1-4C1B-8533-4B1844F3D37E}" presName="hierRoot2" presStyleCnt="0">
        <dgm:presLayoutVars>
          <dgm:hierBranch val="init"/>
        </dgm:presLayoutVars>
      </dgm:prSet>
      <dgm:spPr/>
    </dgm:pt>
    <dgm:pt modelId="{868D7BBE-12E0-4FA2-AD76-5AC6A9740DAA}" type="pres">
      <dgm:prSet presAssocID="{14472B32-C3F1-4C1B-8533-4B1844F3D37E}" presName="rootComposite" presStyleCnt="0"/>
      <dgm:spPr/>
    </dgm:pt>
    <dgm:pt modelId="{B4B01AEF-51F5-481D-B82C-B37976EFF2D8}" type="pres">
      <dgm:prSet presAssocID="{14472B32-C3F1-4C1B-8533-4B1844F3D37E}" presName="rootText" presStyleLbl="node3" presStyleIdx="0" presStyleCnt="1" custLinFactNeighborX="673" custLinFactNeighborY="-26932">
        <dgm:presLayoutVars>
          <dgm:chPref val="3"/>
        </dgm:presLayoutVars>
      </dgm:prSet>
      <dgm:spPr/>
    </dgm:pt>
    <dgm:pt modelId="{E98935D5-BEAB-4CA3-A6C8-7A83A345DFC8}" type="pres">
      <dgm:prSet presAssocID="{14472B32-C3F1-4C1B-8533-4B1844F3D37E}" presName="rootConnector" presStyleLbl="node3" presStyleIdx="0" presStyleCnt="1"/>
      <dgm:spPr/>
    </dgm:pt>
    <dgm:pt modelId="{0F162247-DE37-4DD3-AB7F-DDFDC1245A3B}" type="pres">
      <dgm:prSet presAssocID="{14472B32-C3F1-4C1B-8533-4B1844F3D37E}" presName="hierChild4" presStyleCnt="0"/>
      <dgm:spPr/>
    </dgm:pt>
    <dgm:pt modelId="{D10ACB6D-2A53-4B05-9915-B7EF2FAAD696}" type="pres">
      <dgm:prSet presAssocID="{EBD11072-8D2C-4892-BE9D-CB2087AB0CE8}" presName="Name37" presStyleLbl="parChTrans1D4" presStyleIdx="0" presStyleCnt="1"/>
      <dgm:spPr/>
    </dgm:pt>
    <dgm:pt modelId="{CED5D64E-89CC-40F9-AA80-4F38A9629D4A}" type="pres">
      <dgm:prSet presAssocID="{ADC66B24-2475-4C0C-A811-14872B5C45DF}" presName="hierRoot2" presStyleCnt="0">
        <dgm:presLayoutVars>
          <dgm:hierBranch val="init"/>
        </dgm:presLayoutVars>
      </dgm:prSet>
      <dgm:spPr/>
    </dgm:pt>
    <dgm:pt modelId="{93DDB07D-5961-46B5-8191-A4D1AB99EC2A}" type="pres">
      <dgm:prSet presAssocID="{ADC66B24-2475-4C0C-A811-14872B5C45DF}" presName="rootComposite" presStyleCnt="0"/>
      <dgm:spPr/>
    </dgm:pt>
    <dgm:pt modelId="{EA26BC92-D8E3-4307-AF23-AE0947A1DC16}" type="pres">
      <dgm:prSet presAssocID="{ADC66B24-2475-4C0C-A811-14872B5C45DF}" presName="rootText" presStyleLbl="node4" presStyleIdx="0" presStyleCnt="1" custLinFactNeighborX="-673" custLinFactNeighborY="-35011">
        <dgm:presLayoutVars>
          <dgm:chPref val="3"/>
        </dgm:presLayoutVars>
      </dgm:prSet>
      <dgm:spPr/>
    </dgm:pt>
    <dgm:pt modelId="{FD841EB3-CFD6-477E-B1F6-F2C69114DF53}" type="pres">
      <dgm:prSet presAssocID="{ADC66B24-2475-4C0C-A811-14872B5C45DF}" presName="rootConnector" presStyleLbl="node4" presStyleIdx="0" presStyleCnt="1"/>
      <dgm:spPr/>
    </dgm:pt>
    <dgm:pt modelId="{3A233D1E-2653-48AC-B668-5005A1DCF772}" type="pres">
      <dgm:prSet presAssocID="{ADC66B24-2475-4C0C-A811-14872B5C45DF}" presName="hierChild4" presStyleCnt="0"/>
      <dgm:spPr/>
    </dgm:pt>
    <dgm:pt modelId="{84A0B799-C69E-4FEC-979B-B2EFBEAB2486}" type="pres">
      <dgm:prSet presAssocID="{ADC66B24-2475-4C0C-A811-14872B5C45DF}" presName="hierChild5" presStyleCnt="0"/>
      <dgm:spPr/>
    </dgm:pt>
    <dgm:pt modelId="{F4C78A5D-FD10-4278-8CF8-EED43CC6B998}" type="pres">
      <dgm:prSet presAssocID="{14472B32-C3F1-4C1B-8533-4B1844F3D37E}" presName="hierChild5" presStyleCnt="0"/>
      <dgm:spPr/>
    </dgm:pt>
    <dgm:pt modelId="{FAB3034C-9557-4A0A-AE8C-B1DA96D4AB51}" type="pres">
      <dgm:prSet presAssocID="{7340292F-3714-485D-A223-82E2B2652EB5}" presName="hierChild5" presStyleCnt="0"/>
      <dgm:spPr/>
    </dgm:pt>
    <dgm:pt modelId="{4D42DA54-F738-46A3-9E52-504B3B33B83B}" type="pres">
      <dgm:prSet presAssocID="{265787D1-232B-4694-979B-2ADA0CD7EB28}" presName="Name111" presStyleLbl="parChTrans1D3" presStyleIdx="1" presStyleCnt="2"/>
      <dgm:spPr/>
    </dgm:pt>
    <dgm:pt modelId="{CE983179-346A-4FBF-BD02-A34C808366F7}" type="pres">
      <dgm:prSet presAssocID="{CC3D302E-4B56-4798-85EB-674A148BC773}" presName="hierRoot3" presStyleCnt="0">
        <dgm:presLayoutVars>
          <dgm:hierBranch val="init"/>
        </dgm:presLayoutVars>
      </dgm:prSet>
      <dgm:spPr/>
    </dgm:pt>
    <dgm:pt modelId="{3735560F-C22B-4B91-8E8D-A5133EEC5B00}" type="pres">
      <dgm:prSet presAssocID="{CC3D302E-4B56-4798-85EB-674A148BC773}" presName="rootComposite3" presStyleCnt="0"/>
      <dgm:spPr/>
    </dgm:pt>
    <dgm:pt modelId="{36302B10-0536-4342-81F1-0C70BE9D6880}" type="pres">
      <dgm:prSet presAssocID="{CC3D302E-4B56-4798-85EB-674A148BC773}" presName="rootText3" presStyleLbl="asst2" presStyleIdx="0" presStyleCnt="1" custScaleX="131519" custLinFactNeighborX="-29624" custLinFactNeighborY="-18852">
        <dgm:presLayoutVars>
          <dgm:chPref val="3"/>
        </dgm:presLayoutVars>
      </dgm:prSet>
      <dgm:spPr/>
    </dgm:pt>
    <dgm:pt modelId="{8EA317E2-7125-45CC-B7F7-480A3AF8E10E}" type="pres">
      <dgm:prSet presAssocID="{CC3D302E-4B56-4798-85EB-674A148BC773}" presName="rootConnector3" presStyleLbl="asst2" presStyleIdx="0" presStyleCnt="1"/>
      <dgm:spPr/>
    </dgm:pt>
    <dgm:pt modelId="{E9791FBE-B7DF-4332-ACC1-49E2F477001F}" type="pres">
      <dgm:prSet presAssocID="{CC3D302E-4B56-4798-85EB-674A148BC773}" presName="hierChild6" presStyleCnt="0"/>
      <dgm:spPr/>
    </dgm:pt>
    <dgm:pt modelId="{313DD911-ABB1-46DF-891B-4C568BEC9B6A}" type="pres">
      <dgm:prSet presAssocID="{CC3D302E-4B56-4798-85EB-674A148BC773}" presName="hierChild7" presStyleCnt="0"/>
      <dgm:spPr/>
    </dgm:pt>
    <dgm:pt modelId="{4C7C79FF-FAE1-4684-91E6-9A8F4B527737}" type="pres">
      <dgm:prSet presAssocID="{B9CDD9C8-D615-4F0D-BDFE-14A38D6D8576}" presName="hierChild3" presStyleCnt="0"/>
      <dgm:spPr/>
    </dgm:pt>
    <dgm:pt modelId="{A3DE760C-2E89-4690-AC02-AEA314D1727B}" type="pres">
      <dgm:prSet presAssocID="{A8B1A8F4-6801-445C-A9F8-5386ED5BBF5B}" presName="Name111" presStyleLbl="parChTrans1D2" presStyleIdx="1" presStyleCnt="3"/>
      <dgm:spPr/>
    </dgm:pt>
    <dgm:pt modelId="{72C37794-BE00-42C6-85F5-1F7B4B247AF5}" type="pres">
      <dgm:prSet presAssocID="{CBCE4DC8-2A7F-4A29-BD9B-A242EEB234D8}" presName="hierRoot3" presStyleCnt="0">
        <dgm:presLayoutVars>
          <dgm:hierBranch val="init"/>
        </dgm:presLayoutVars>
      </dgm:prSet>
      <dgm:spPr/>
    </dgm:pt>
    <dgm:pt modelId="{F6DC496C-55A2-461B-9CFF-6826A1F6EF4F}" type="pres">
      <dgm:prSet presAssocID="{CBCE4DC8-2A7F-4A29-BD9B-A242EEB234D8}" presName="rootComposite3" presStyleCnt="0"/>
      <dgm:spPr/>
    </dgm:pt>
    <dgm:pt modelId="{7E767AE3-EB49-44B8-9BF9-D02819615191}" type="pres">
      <dgm:prSet presAssocID="{CBCE4DC8-2A7F-4A29-BD9B-A242EEB234D8}" presName="rootText3" presStyleLbl="asst1" presStyleIdx="0" presStyleCnt="2">
        <dgm:presLayoutVars>
          <dgm:chPref val="3"/>
        </dgm:presLayoutVars>
      </dgm:prSet>
      <dgm:spPr/>
    </dgm:pt>
    <dgm:pt modelId="{131294D0-E6B2-48C7-A02E-6745D06293BF}" type="pres">
      <dgm:prSet presAssocID="{CBCE4DC8-2A7F-4A29-BD9B-A242EEB234D8}" presName="rootConnector3" presStyleLbl="asst1" presStyleIdx="0" presStyleCnt="2"/>
      <dgm:spPr/>
    </dgm:pt>
    <dgm:pt modelId="{C3B73E38-24C6-410A-B63E-8ABBD106BF15}" type="pres">
      <dgm:prSet presAssocID="{CBCE4DC8-2A7F-4A29-BD9B-A242EEB234D8}" presName="hierChild6" presStyleCnt="0"/>
      <dgm:spPr/>
    </dgm:pt>
    <dgm:pt modelId="{4D086AB6-B7C9-4E10-86C3-A8268C001D4B}" type="pres">
      <dgm:prSet presAssocID="{CBCE4DC8-2A7F-4A29-BD9B-A242EEB234D8}" presName="hierChild7" presStyleCnt="0"/>
      <dgm:spPr/>
    </dgm:pt>
    <dgm:pt modelId="{8495AFAF-06F2-4065-B461-B71BAD6F1EBA}" type="pres">
      <dgm:prSet presAssocID="{A515620B-9688-46F2-A9EE-129B4E02F8E6}" presName="Name111" presStyleLbl="parChTrans1D2" presStyleIdx="2" presStyleCnt="3"/>
      <dgm:spPr/>
    </dgm:pt>
    <dgm:pt modelId="{452CEBD9-1F91-4AC1-A59D-21DECD113F13}" type="pres">
      <dgm:prSet presAssocID="{6F0B8F54-EF5E-4414-AED6-386314EED432}" presName="hierRoot3" presStyleCnt="0">
        <dgm:presLayoutVars>
          <dgm:hierBranch val="init"/>
        </dgm:presLayoutVars>
      </dgm:prSet>
      <dgm:spPr/>
    </dgm:pt>
    <dgm:pt modelId="{EB477213-0F43-46B9-9F0F-ED8DFDBBCA37}" type="pres">
      <dgm:prSet presAssocID="{6F0B8F54-EF5E-4414-AED6-386314EED432}" presName="rootComposite3" presStyleCnt="0"/>
      <dgm:spPr/>
    </dgm:pt>
    <dgm:pt modelId="{4C066E6D-A792-4E7C-92D2-264AF2772B4D}" type="pres">
      <dgm:prSet presAssocID="{6F0B8F54-EF5E-4414-AED6-386314EED432}" presName="rootText3" presStyleLbl="asst1" presStyleIdx="1" presStyleCnt="2" custLinFactNeighborX="16624" custLinFactNeighborY="-25718">
        <dgm:presLayoutVars>
          <dgm:chPref val="3"/>
        </dgm:presLayoutVars>
      </dgm:prSet>
      <dgm:spPr/>
    </dgm:pt>
    <dgm:pt modelId="{4D4F7A79-3D1D-4428-AEEF-CF0A426D5143}" type="pres">
      <dgm:prSet presAssocID="{6F0B8F54-EF5E-4414-AED6-386314EED432}" presName="rootConnector3" presStyleLbl="asst1" presStyleIdx="1" presStyleCnt="2"/>
      <dgm:spPr/>
    </dgm:pt>
    <dgm:pt modelId="{BF362BD3-EAD5-4615-9134-37595AF12A4E}" type="pres">
      <dgm:prSet presAssocID="{6F0B8F54-EF5E-4414-AED6-386314EED432}" presName="hierChild6" presStyleCnt="0"/>
      <dgm:spPr/>
    </dgm:pt>
    <dgm:pt modelId="{6D2CF385-B521-4E08-9466-84A8F057D76D}" type="pres">
      <dgm:prSet presAssocID="{6F0B8F54-EF5E-4414-AED6-386314EED432}" presName="hierChild7" presStyleCnt="0"/>
      <dgm:spPr/>
    </dgm:pt>
  </dgm:ptLst>
  <dgm:cxnLst>
    <dgm:cxn modelId="{99615E09-3821-4C00-97B3-830CC030F355}" type="presOf" srcId="{CC3D302E-4B56-4798-85EB-674A148BC773}" destId="{36302B10-0536-4342-81F1-0C70BE9D6880}" srcOrd="0" destOrd="0" presId="urn:microsoft.com/office/officeart/2005/8/layout/orgChart1"/>
    <dgm:cxn modelId="{9747700F-1967-4C32-93C9-90C16451AEB6}" type="presOf" srcId="{D766EDC6-59D5-412C-B0C1-9DEE738DC50B}" destId="{07436ABD-8577-420C-AFF4-711270085A37}" srcOrd="0" destOrd="0" presId="urn:microsoft.com/office/officeart/2005/8/layout/orgChart1"/>
    <dgm:cxn modelId="{603B5611-D038-4517-AA5C-8D4B376EE7D3}" type="presOf" srcId="{6F0B8F54-EF5E-4414-AED6-386314EED432}" destId="{4D4F7A79-3D1D-4428-AEEF-CF0A426D5143}" srcOrd="1" destOrd="0" presId="urn:microsoft.com/office/officeart/2005/8/layout/orgChart1"/>
    <dgm:cxn modelId="{77B1461D-B7B7-4CE2-8430-8D3F8B1D8C59}" srcId="{B9CDD9C8-D615-4F0D-BDFE-14A38D6D8576}" destId="{7340292F-3714-485D-A223-82E2B2652EB5}" srcOrd="0" destOrd="0" parTransId="{D766EDC6-59D5-412C-B0C1-9DEE738DC50B}" sibTransId="{BE7F4C7D-F9E3-416D-AFA3-7C6470269DC2}"/>
    <dgm:cxn modelId="{C3D2F322-CD5A-4483-82F7-5F8A5B489493}" type="presOf" srcId="{265787D1-232B-4694-979B-2ADA0CD7EB28}" destId="{4D42DA54-F738-46A3-9E52-504B3B33B83B}" srcOrd="0" destOrd="0" presId="urn:microsoft.com/office/officeart/2005/8/layout/orgChart1"/>
    <dgm:cxn modelId="{600DA73B-044E-4642-8AB6-7E10EAA16A23}" type="presOf" srcId="{CBCE4DC8-2A7F-4A29-BD9B-A242EEB234D8}" destId="{7E767AE3-EB49-44B8-9BF9-D02819615191}" srcOrd="0" destOrd="0" presId="urn:microsoft.com/office/officeart/2005/8/layout/orgChart1"/>
    <dgm:cxn modelId="{25919B40-C6D6-42CB-8F6C-0F6F54EEC832}" type="presOf" srcId="{ADC66B24-2475-4C0C-A811-14872B5C45DF}" destId="{EA26BC92-D8E3-4307-AF23-AE0947A1DC16}" srcOrd="0" destOrd="0" presId="urn:microsoft.com/office/officeart/2005/8/layout/orgChart1"/>
    <dgm:cxn modelId="{9EDA685E-FA0B-4384-972B-CF40F49A1782}" type="presOf" srcId="{14472B32-C3F1-4C1B-8533-4B1844F3D37E}" destId="{E98935D5-BEAB-4CA3-A6C8-7A83A345DFC8}" srcOrd="1" destOrd="0" presId="urn:microsoft.com/office/officeart/2005/8/layout/orgChart1"/>
    <dgm:cxn modelId="{D66C477F-87D3-49D7-85AE-CB6585F6F6DA}" type="presOf" srcId="{CC3D302E-4B56-4798-85EB-674A148BC773}" destId="{8EA317E2-7125-45CC-B7F7-480A3AF8E10E}" srcOrd="1" destOrd="0" presId="urn:microsoft.com/office/officeart/2005/8/layout/orgChart1"/>
    <dgm:cxn modelId="{93DC6483-834B-4F3B-A13F-28A7D1F7316F}" srcId="{B9CDD9C8-D615-4F0D-BDFE-14A38D6D8576}" destId="{CBCE4DC8-2A7F-4A29-BD9B-A242EEB234D8}" srcOrd="1" destOrd="0" parTransId="{A8B1A8F4-6801-445C-A9F8-5386ED5BBF5B}" sibTransId="{6E30154A-7B9D-4B4D-89D4-31B129FAA511}"/>
    <dgm:cxn modelId="{93C58D88-539D-44D0-8DE2-AF5ABDF3F0E3}" type="presOf" srcId="{CBCE4DC8-2A7F-4A29-BD9B-A242EEB234D8}" destId="{131294D0-E6B2-48C7-A02E-6745D06293BF}" srcOrd="1" destOrd="0" presId="urn:microsoft.com/office/officeart/2005/8/layout/orgChart1"/>
    <dgm:cxn modelId="{8662E78A-7102-48FC-ABEF-057950CB0C22}" type="presOf" srcId="{B9CDD9C8-D615-4F0D-BDFE-14A38D6D8576}" destId="{0F7A1177-7288-4233-8C7A-453C6C7E1553}" srcOrd="0" destOrd="0" presId="urn:microsoft.com/office/officeart/2005/8/layout/orgChart1"/>
    <dgm:cxn modelId="{9F22458C-609F-4276-8314-9384832752D6}" srcId="{B9CDD9C8-D615-4F0D-BDFE-14A38D6D8576}" destId="{6F0B8F54-EF5E-4414-AED6-386314EED432}" srcOrd="2" destOrd="0" parTransId="{A515620B-9688-46F2-A9EE-129B4E02F8E6}" sibTransId="{15F9B2CE-4EBB-4266-BE3C-D72E1C828489}"/>
    <dgm:cxn modelId="{C08EB296-9165-4E1F-BB7B-777DE2581C5C}" type="presOf" srcId="{915353D9-01D9-487F-B384-1786DDDD04FE}" destId="{5674C200-2D88-43CF-B769-031D8DD85F74}" srcOrd="0" destOrd="0" presId="urn:microsoft.com/office/officeart/2005/8/layout/orgChart1"/>
    <dgm:cxn modelId="{C4DCA2A5-511F-41EC-A09F-2692E84F326B}" type="presOf" srcId="{070A84FF-A42A-4D28-8990-65588278FF70}" destId="{9A13FEB6-056F-4E03-9BA2-49D39F96CF5A}" srcOrd="0" destOrd="0" presId="urn:microsoft.com/office/officeart/2005/8/layout/orgChart1"/>
    <dgm:cxn modelId="{932BF8A6-A172-4EEE-94EB-1B2276C43CA2}" srcId="{7340292F-3714-485D-A223-82E2B2652EB5}" destId="{CC3D302E-4B56-4798-85EB-674A148BC773}" srcOrd="1" destOrd="0" parTransId="{265787D1-232B-4694-979B-2ADA0CD7EB28}" sibTransId="{129A4DB8-9867-48B6-99FA-249E71DB0027}"/>
    <dgm:cxn modelId="{7248B3AB-66D8-4585-92F9-1DD3DE0AF44D}" type="presOf" srcId="{A8B1A8F4-6801-445C-A9F8-5386ED5BBF5B}" destId="{A3DE760C-2E89-4690-AC02-AEA314D1727B}" srcOrd="0" destOrd="0" presId="urn:microsoft.com/office/officeart/2005/8/layout/orgChart1"/>
    <dgm:cxn modelId="{D4F8EEB7-B5D6-4336-9213-8F9AFD2D666A}" type="presOf" srcId="{ADC66B24-2475-4C0C-A811-14872B5C45DF}" destId="{FD841EB3-CFD6-477E-B1F6-F2C69114DF53}" srcOrd="1" destOrd="0" presId="urn:microsoft.com/office/officeart/2005/8/layout/orgChart1"/>
    <dgm:cxn modelId="{C14D7EC1-AE90-4E11-BA3A-81551D10C29D}" srcId="{915353D9-01D9-487F-B384-1786DDDD04FE}" destId="{B9CDD9C8-D615-4F0D-BDFE-14A38D6D8576}" srcOrd="0" destOrd="0" parTransId="{C3AEA158-8343-416C-8B08-F3669C05ED89}" sibTransId="{5E8402F5-BEB8-40AA-9A0B-4C3F895BBE31}"/>
    <dgm:cxn modelId="{00826CCA-305C-44F9-AACB-6300E08D2ABA}" type="presOf" srcId="{A515620B-9688-46F2-A9EE-129B4E02F8E6}" destId="{8495AFAF-06F2-4065-B461-B71BAD6F1EBA}" srcOrd="0" destOrd="0" presId="urn:microsoft.com/office/officeart/2005/8/layout/orgChart1"/>
    <dgm:cxn modelId="{AB6D35CE-441F-40AA-80B4-C2824FF590C5}" srcId="{7340292F-3714-485D-A223-82E2B2652EB5}" destId="{14472B32-C3F1-4C1B-8533-4B1844F3D37E}" srcOrd="0" destOrd="0" parTransId="{070A84FF-A42A-4D28-8990-65588278FF70}" sibTransId="{348C7C68-E28F-46C6-A959-A6C27EDB27DF}"/>
    <dgm:cxn modelId="{3B0E75D2-E937-4AFC-8197-2A55748D3B2E}" type="presOf" srcId="{B9CDD9C8-D615-4F0D-BDFE-14A38D6D8576}" destId="{38A17104-26AF-4444-A2A6-42BE8CF45D32}" srcOrd="1" destOrd="0" presId="urn:microsoft.com/office/officeart/2005/8/layout/orgChart1"/>
    <dgm:cxn modelId="{D8591DD5-EE9E-40AF-BDE4-8ECC7EC223E9}" srcId="{14472B32-C3F1-4C1B-8533-4B1844F3D37E}" destId="{ADC66B24-2475-4C0C-A811-14872B5C45DF}" srcOrd="0" destOrd="0" parTransId="{EBD11072-8D2C-4892-BE9D-CB2087AB0CE8}" sibTransId="{2BA570AF-F073-4F85-A7EB-9505560BF358}"/>
    <dgm:cxn modelId="{E2BC87E9-E62E-4960-8E70-949AAA9C4125}" type="presOf" srcId="{7340292F-3714-485D-A223-82E2B2652EB5}" destId="{AE07282D-61A1-4C79-9828-553013EEEF6D}" srcOrd="0" destOrd="0" presId="urn:microsoft.com/office/officeart/2005/8/layout/orgChart1"/>
    <dgm:cxn modelId="{8CF97AEB-10CC-4DA1-958C-C61CB5949305}" type="presOf" srcId="{7340292F-3714-485D-A223-82E2B2652EB5}" destId="{51B890C5-1705-4D57-9A52-EC76907AE28E}" srcOrd="1" destOrd="0" presId="urn:microsoft.com/office/officeart/2005/8/layout/orgChart1"/>
    <dgm:cxn modelId="{771BB3EC-727A-406C-BE33-E1E5202178B3}" type="presOf" srcId="{14472B32-C3F1-4C1B-8533-4B1844F3D37E}" destId="{B4B01AEF-51F5-481D-B82C-B37976EFF2D8}" srcOrd="0" destOrd="0" presId="urn:microsoft.com/office/officeart/2005/8/layout/orgChart1"/>
    <dgm:cxn modelId="{A982A9F2-12C7-43F8-8FA0-A89860A3F99C}" type="presOf" srcId="{6F0B8F54-EF5E-4414-AED6-386314EED432}" destId="{4C066E6D-A792-4E7C-92D2-264AF2772B4D}" srcOrd="0" destOrd="0" presId="urn:microsoft.com/office/officeart/2005/8/layout/orgChart1"/>
    <dgm:cxn modelId="{7609ACF5-7A2E-424A-90BD-278C3A2D79F8}" type="presOf" srcId="{EBD11072-8D2C-4892-BE9D-CB2087AB0CE8}" destId="{D10ACB6D-2A53-4B05-9915-B7EF2FAAD696}" srcOrd="0" destOrd="0" presId="urn:microsoft.com/office/officeart/2005/8/layout/orgChart1"/>
    <dgm:cxn modelId="{5BE0A054-230F-41F5-90B5-8CCEFC9C8D47}" type="presParOf" srcId="{5674C200-2D88-43CF-B769-031D8DD85F74}" destId="{DCE6304D-2AE5-4BD0-B2F8-583864B323B0}" srcOrd="0" destOrd="0" presId="urn:microsoft.com/office/officeart/2005/8/layout/orgChart1"/>
    <dgm:cxn modelId="{C40DD956-424A-4BFA-8644-AB0D7EA4C5AC}" type="presParOf" srcId="{DCE6304D-2AE5-4BD0-B2F8-583864B323B0}" destId="{61BB373B-9D2B-42D0-ACDC-A7352DE2BFB5}" srcOrd="0" destOrd="0" presId="urn:microsoft.com/office/officeart/2005/8/layout/orgChart1"/>
    <dgm:cxn modelId="{E6A7CC29-99E1-49CD-9BD0-504AFF36316F}" type="presParOf" srcId="{61BB373B-9D2B-42D0-ACDC-A7352DE2BFB5}" destId="{0F7A1177-7288-4233-8C7A-453C6C7E1553}" srcOrd="0" destOrd="0" presId="urn:microsoft.com/office/officeart/2005/8/layout/orgChart1"/>
    <dgm:cxn modelId="{C0661162-149C-4C67-B1F9-35E58504E107}" type="presParOf" srcId="{61BB373B-9D2B-42D0-ACDC-A7352DE2BFB5}" destId="{38A17104-26AF-4444-A2A6-42BE8CF45D32}" srcOrd="1" destOrd="0" presId="urn:microsoft.com/office/officeart/2005/8/layout/orgChart1"/>
    <dgm:cxn modelId="{23CC547C-9057-4DC8-89E5-8F7DC4A2862D}" type="presParOf" srcId="{DCE6304D-2AE5-4BD0-B2F8-583864B323B0}" destId="{BC47E887-37B9-4203-922A-1EF6B1FD9B7B}" srcOrd="1" destOrd="0" presId="urn:microsoft.com/office/officeart/2005/8/layout/orgChart1"/>
    <dgm:cxn modelId="{E3671B49-75FC-4BEB-B312-6C798866FE14}" type="presParOf" srcId="{BC47E887-37B9-4203-922A-1EF6B1FD9B7B}" destId="{07436ABD-8577-420C-AFF4-711270085A37}" srcOrd="0" destOrd="0" presId="urn:microsoft.com/office/officeart/2005/8/layout/orgChart1"/>
    <dgm:cxn modelId="{941D7E25-5BE3-4D8E-BC76-7D20E6A41D96}" type="presParOf" srcId="{BC47E887-37B9-4203-922A-1EF6B1FD9B7B}" destId="{522AC7DC-F2C6-4FEA-9BC3-779FFEAEE630}" srcOrd="1" destOrd="0" presId="urn:microsoft.com/office/officeart/2005/8/layout/orgChart1"/>
    <dgm:cxn modelId="{2CCF362F-7069-4F62-9D2A-92A6628B2DB5}" type="presParOf" srcId="{522AC7DC-F2C6-4FEA-9BC3-779FFEAEE630}" destId="{2802FFB5-0B2D-4C7A-BC67-C35E1815EEC9}" srcOrd="0" destOrd="0" presId="urn:microsoft.com/office/officeart/2005/8/layout/orgChart1"/>
    <dgm:cxn modelId="{CA32B29B-5E61-4FB2-BE82-FFC54C396AB1}" type="presParOf" srcId="{2802FFB5-0B2D-4C7A-BC67-C35E1815EEC9}" destId="{AE07282D-61A1-4C79-9828-553013EEEF6D}" srcOrd="0" destOrd="0" presId="urn:microsoft.com/office/officeart/2005/8/layout/orgChart1"/>
    <dgm:cxn modelId="{22215208-DE4E-4A9A-ABB3-C838BBA3D5C3}" type="presParOf" srcId="{2802FFB5-0B2D-4C7A-BC67-C35E1815EEC9}" destId="{51B890C5-1705-4D57-9A52-EC76907AE28E}" srcOrd="1" destOrd="0" presId="urn:microsoft.com/office/officeart/2005/8/layout/orgChart1"/>
    <dgm:cxn modelId="{ED8554F5-931E-4A68-AADF-D8AB74D76875}" type="presParOf" srcId="{522AC7DC-F2C6-4FEA-9BC3-779FFEAEE630}" destId="{3C5ECAB8-3C9B-4DD3-97FD-624C349658EE}" srcOrd="1" destOrd="0" presId="urn:microsoft.com/office/officeart/2005/8/layout/orgChart1"/>
    <dgm:cxn modelId="{A7D7850D-EED8-4228-8020-45C1AA5095B7}" type="presParOf" srcId="{3C5ECAB8-3C9B-4DD3-97FD-624C349658EE}" destId="{9A13FEB6-056F-4E03-9BA2-49D39F96CF5A}" srcOrd="0" destOrd="0" presId="urn:microsoft.com/office/officeart/2005/8/layout/orgChart1"/>
    <dgm:cxn modelId="{CAFADAAE-7115-4268-9892-66924D8A62F4}" type="presParOf" srcId="{3C5ECAB8-3C9B-4DD3-97FD-624C349658EE}" destId="{6B5EB708-D6CF-47EF-8B6E-DFEBAC3EE002}" srcOrd="1" destOrd="0" presId="urn:microsoft.com/office/officeart/2005/8/layout/orgChart1"/>
    <dgm:cxn modelId="{81381DC0-4ABE-40D8-96BE-B4C5D8D7681C}" type="presParOf" srcId="{6B5EB708-D6CF-47EF-8B6E-DFEBAC3EE002}" destId="{868D7BBE-12E0-4FA2-AD76-5AC6A9740DAA}" srcOrd="0" destOrd="0" presId="urn:microsoft.com/office/officeart/2005/8/layout/orgChart1"/>
    <dgm:cxn modelId="{FA7077B0-C52C-45A5-A470-40C188F81B8A}" type="presParOf" srcId="{868D7BBE-12E0-4FA2-AD76-5AC6A9740DAA}" destId="{B4B01AEF-51F5-481D-B82C-B37976EFF2D8}" srcOrd="0" destOrd="0" presId="urn:microsoft.com/office/officeart/2005/8/layout/orgChart1"/>
    <dgm:cxn modelId="{9AFA4BEF-CFB8-4AD7-8FD6-FBCD221099A6}" type="presParOf" srcId="{868D7BBE-12E0-4FA2-AD76-5AC6A9740DAA}" destId="{E98935D5-BEAB-4CA3-A6C8-7A83A345DFC8}" srcOrd="1" destOrd="0" presId="urn:microsoft.com/office/officeart/2005/8/layout/orgChart1"/>
    <dgm:cxn modelId="{9476F435-E058-4B1B-B2ED-53F8C14CFFFF}" type="presParOf" srcId="{6B5EB708-D6CF-47EF-8B6E-DFEBAC3EE002}" destId="{0F162247-DE37-4DD3-AB7F-DDFDC1245A3B}" srcOrd="1" destOrd="0" presId="urn:microsoft.com/office/officeart/2005/8/layout/orgChart1"/>
    <dgm:cxn modelId="{6FD519E8-2562-4344-9AE1-5F01FB640065}" type="presParOf" srcId="{0F162247-DE37-4DD3-AB7F-DDFDC1245A3B}" destId="{D10ACB6D-2A53-4B05-9915-B7EF2FAAD696}" srcOrd="0" destOrd="0" presId="urn:microsoft.com/office/officeart/2005/8/layout/orgChart1"/>
    <dgm:cxn modelId="{38820C36-B11E-4807-BBA2-13E2F0F12A43}" type="presParOf" srcId="{0F162247-DE37-4DD3-AB7F-DDFDC1245A3B}" destId="{CED5D64E-89CC-40F9-AA80-4F38A9629D4A}" srcOrd="1" destOrd="0" presId="urn:microsoft.com/office/officeart/2005/8/layout/orgChart1"/>
    <dgm:cxn modelId="{C3D4DBDD-0CFB-4BDC-A09C-BF7CF0D91AC9}" type="presParOf" srcId="{CED5D64E-89CC-40F9-AA80-4F38A9629D4A}" destId="{93DDB07D-5961-46B5-8191-A4D1AB99EC2A}" srcOrd="0" destOrd="0" presId="urn:microsoft.com/office/officeart/2005/8/layout/orgChart1"/>
    <dgm:cxn modelId="{4A3F71D2-58CD-46A6-A939-274419900E48}" type="presParOf" srcId="{93DDB07D-5961-46B5-8191-A4D1AB99EC2A}" destId="{EA26BC92-D8E3-4307-AF23-AE0947A1DC16}" srcOrd="0" destOrd="0" presId="urn:microsoft.com/office/officeart/2005/8/layout/orgChart1"/>
    <dgm:cxn modelId="{8AA5D42B-3ED5-49FE-9D98-E60DA523EE7F}" type="presParOf" srcId="{93DDB07D-5961-46B5-8191-A4D1AB99EC2A}" destId="{FD841EB3-CFD6-477E-B1F6-F2C69114DF53}" srcOrd="1" destOrd="0" presId="urn:microsoft.com/office/officeart/2005/8/layout/orgChart1"/>
    <dgm:cxn modelId="{83A90B9D-8E37-4EC7-9348-5D4DC6AD0B0C}" type="presParOf" srcId="{CED5D64E-89CC-40F9-AA80-4F38A9629D4A}" destId="{3A233D1E-2653-48AC-B668-5005A1DCF772}" srcOrd="1" destOrd="0" presId="urn:microsoft.com/office/officeart/2005/8/layout/orgChart1"/>
    <dgm:cxn modelId="{11C41637-94BD-4549-B769-555636D6E37F}" type="presParOf" srcId="{CED5D64E-89CC-40F9-AA80-4F38A9629D4A}" destId="{84A0B799-C69E-4FEC-979B-B2EFBEAB2486}" srcOrd="2" destOrd="0" presId="urn:microsoft.com/office/officeart/2005/8/layout/orgChart1"/>
    <dgm:cxn modelId="{C3CD75F4-EE52-41D0-9206-D4B66E8B0F52}" type="presParOf" srcId="{6B5EB708-D6CF-47EF-8B6E-DFEBAC3EE002}" destId="{F4C78A5D-FD10-4278-8CF8-EED43CC6B998}" srcOrd="2" destOrd="0" presId="urn:microsoft.com/office/officeart/2005/8/layout/orgChart1"/>
    <dgm:cxn modelId="{C9951499-096F-4702-BF5A-641BEFDFF451}" type="presParOf" srcId="{522AC7DC-F2C6-4FEA-9BC3-779FFEAEE630}" destId="{FAB3034C-9557-4A0A-AE8C-B1DA96D4AB51}" srcOrd="2" destOrd="0" presId="urn:microsoft.com/office/officeart/2005/8/layout/orgChart1"/>
    <dgm:cxn modelId="{6D66CC3B-A1FE-4B2D-86F0-B4374D39966B}" type="presParOf" srcId="{FAB3034C-9557-4A0A-AE8C-B1DA96D4AB51}" destId="{4D42DA54-F738-46A3-9E52-504B3B33B83B}" srcOrd="0" destOrd="0" presId="urn:microsoft.com/office/officeart/2005/8/layout/orgChart1"/>
    <dgm:cxn modelId="{E8589CBD-C448-49B7-A7A1-0897E0476D7B}" type="presParOf" srcId="{FAB3034C-9557-4A0A-AE8C-B1DA96D4AB51}" destId="{CE983179-346A-4FBF-BD02-A34C808366F7}" srcOrd="1" destOrd="0" presId="urn:microsoft.com/office/officeart/2005/8/layout/orgChart1"/>
    <dgm:cxn modelId="{D7DCB4E4-D149-4EE6-9368-F464A6E80087}" type="presParOf" srcId="{CE983179-346A-4FBF-BD02-A34C808366F7}" destId="{3735560F-C22B-4B91-8E8D-A5133EEC5B00}" srcOrd="0" destOrd="0" presId="urn:microsoft.com/office/officeart/2005/8/layout/orgChart1"/>
    <dgm:cxn modelId="{90920E94-507C-4999-B106-BBBD7BC1A081}" type="presParOf" srcId="{3735560F-C22B-4B91-8E8D-A5133EEC5B00}" destId="{36302B10-0536-4342-81F1-0C70BE9D6880}" srcOrd="0" destOrd="0" presId="urn:microsoft.com/office/officeart/2005/8/layout/orgChart1"/>
    <dgm:cxn modelId="{64F7D092-F5E2-47A8-9BBB-F428E77C9E32}" type="presParOf" srcId="{3735560F-C22B-4B91-8E8D-A5133EEC5B00}" destId="{8EA317E2-7125-45CC-B7F7-480A3AF8E10E}" srcOrd="1" destOrd="0" presId="urn:microsoft.com/office/officeart/2005/8/layout/orgChart1"/>
    <dgm:cxn modelId="{0DCF371E-B9D9-48B2-83B8-8EFA459EB674}" type="presParOf" srcId="{CE983179-346A-4FBF-BD02-A34C808366F7}" destId="{E9791FBE-B7DF-4332-ACC1-49E2F477001F}" srcOrd="1" destOrd="0" presId="urn:microsoft.com/office/officeart/2005/8/layout/orgChart1"/>
    <dgm:cxn modelId="{C3264D28-1E4C-4F54-A9D0-1F0ADA2B3351}" type="presParOf" srcId="{CE983179-346A-4FBF-BD02-A34C808366F7}" destId="{313DD911-ABB1-46DF-891B-4C568BEC9B6A}" srcOrd="2" destOrd="0" presId="urn:microsoft.com/office/officeart/2005/8/layout/orgChart1"/>
    <dgm:cxn modelId="{10113A07-D32F-4B35-AE30-5C1DA7DC37C8}" type="presParOf" srcId="{DCE6304D-2AE5-4BD0-B2F8-583864B323B0}" destId="{4C7C79FF-FAE1-4684-91E6-9A8F4B527737}" srcOrd="2" destOrd="0" presId="urn:microsoft.com/office/officeart/2005/8/layout/orgChart1"/>
    <dgm:cxn modelId="{F29657CC-E9BB-4AAA-931E-1C0AAA6A5B4C}" type="presParOf" srcId="{4C7C79FF-FAE1-4684-91E6-9A8F4B527737}" destId="{A3DE760C-2E89-4690-AC02-AEA314D1727B}" srcOrd="0" destOrd="0" presId="urn:microsoft.com/office/officeart/2005/8/layout/orgChart1"/>
    <dgm:cxn modelId="{C084881D-8F54-4F73-B40E-A7069B9FE173}" type="presParOf" srcId="{4C7C79FF-FAE1-4684-91E6-9A8F4B527737}" destId="{72C37794-BE00-42C6-85F5-1F7B4B247AF5}" srcOrd="1" destOrd="0" presId="urn:microsoft.com/office/officeart/2005/8/layout/orgChart1"/>
    <dgm:cxn modelId="{07F0A996-EDD5-4177-A73C-7BAA85AF7CCA}" type="presParOf" srcId="{72C37794-BE00-42C6-85F5-1F7B4B247AF5}" destId="{F6DC496C-55A2-461B-9CFF-6826A1F6EF4F}" srcOrd="0" destOrd="0" presId="urn:microsoft.com/office/officeart/2005/8/layout/orgChart1"/>
    <dgm:cxn modelId="{D9104319-0339-4518-AE11-EEAF7F4E1FCA}" type="presParOf" srcId="{F6DC496C-55A2-461B-9CFF-6826A1F6EF4F}" destId="{7E767AE3-EB49-44B8-9BF9-D02819615191}" srcOrd="0" destOrd="0" presId="urn:microsoft.com/office/officeart/2005/8/layout/orgChart1"/>
    <dgm:cxn modelId="{01C4ED19-D6AE-4B99-85E5-0CEF52DEAFFA}" type="presParOf" srcId="{F6DC496C-55A2-461B-9CFF-6826A1F6EF4F}" destId="{131294D0-E6B2-48C7-A02E-6745D06293BF}" srcOrd="1" destOrd="0" presId="urn:microsoft.com/office/officeart/2005/8/layout/orgChart1"/>
    <dgm:cxn modelId="{BC9A177A-B261-4499-A41A-FD6729159C0B}" type="presParOf" srcId="{72C37794-BE00-42C6-85F5-1F7B4B247AF5}" destId="{C3B73E38-24C6-410A-B63E-8ABBD106BF15}" srcOrd="1" destOrd="0" presId="urn:microsoft.com/office/officeart/2005/8/layout/orgChart1"/>
    <dgm:cxn modelId="{D33BE4D5-7D5D-46CD-80F6-E718AE4816E0}" type="presParOf" srcId="{72C37794-BE00-42C6-85F5-1F7B4B247AF5}" destId="{4D086AB6-B7C9-4E10-86C3-A8268C001D4B}" srcOrd="2" destOrd="0" presId="urn:microsoft.com/office/officeart/2005/8/layout/orgChart1"/>
    <dgm:cxn modelId="{80AEE52F-B4DE-4589-951D-5B35E607E6FC}" type="presParOf" srcId="{4C7C79FF-FAE1-4684-91E6-9A8F4B527737}" destId="{8495AFAF-06F2-4065-B461-B71BAD6F1EBA}" srcOrd="2" destOrd="0" presId="urn:microsoft.com/office/officeart/2005/8/layout/orgChart1"/>
    <dgm:cxn modelId="{E32B1A56-9510-4651-8368-590B1D56E86B}" type="presParOf" srcId="{4C7C79FF-FAE1-4684-91E6-9A8F4B527737}" destId="{452CEBD9-1F91-4AC1-A59D-21DECD113F13}" srcOrd="3" destOrd="0" presId="urn:microsoft.com/office/officeart/2005/8/layout/orgChart1"/>
    <dgm:cxn modelId="{AE5E4265-5C89-418D-A3EB-F6A1B70516F4}" type="presParOf" srcId="{452CEBD9-1F91-4AC1-A59D-21DECD113F13}" destId="{EB477213-0F43-46B9-9F0F-ED8DFDBBCA37}" srcOrd="0" destOrd="0" presId="urn:microsoft.com/office/officeart/2005/8/layout/orgChart1"/>
    <dgm:cxn modelId="{016FE0B1-9178-49A5-938D-4D2F40F40219}" type="presParOf" srcId="{EB477213-0F43-46B9-9F0F-ED8DFDBBCA37}" destId="{4C066E6D-A792-4E7C-92D2-264AF2772B4D}" srcOrd="0" destOrd="0" presId="urn:microsoft.com/office/officeart/2005/8/layout/orgChart1"/>
    <dgm:cxn modelId="{BB381E6F-6379-4475-B252-D17956AEC652}" type="presParOf" srcId="{EB477213-0F43-46B9-9F0F-ED8DFDBBCA37}" destId="{4D4F7A79-3D1D-4428-AEEF-CF0A426D5143}" srcOrd="1" destOrd="0" presId="urn:microsoft.com/office/officeart/2005/8/layout/orgChart1"/>
    <dgm:cxn modelId="{7D813BAB-E512-4A2F-9212-85039FCE0D31}" type="presParOf" srcId="{452CEBD9-1F91-4AC1-A59D-21DECD113F13}" destId="{BF362BD3-EAD5-4615-9134-37595AF12A4E}" srcOrd="1" destOrd="0" presId="urn:microsoft.com/office/officeart/2005/8/layout/orgChart1"/>
    <dgm:cxn modelId="{A90EDE04-9DF3-4AD4-91E0-22AE0E3D966D}" type="presParOf" srcId="{452CEBD9-1F91-4AC1-A59D-21DECD113F13}" destId="{6D2CF385-B521-4E08-9466-84A8F057D76D}"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58B6F6-978B-4826-A1C7-62E99F1FD35C}">
      <dsp:nvSpPr>
        <dsp:cNvPr id="0" name=""/>
        <dsp:cNvSpPr/>
      </dsp:nvSpPr>
      <dsp:spPr>
        <a:xfrm>
          <a:off x="4501635" y="647310"/>
          <a:ext cx="847416" cy="215934"/>
        </a:xfrm>
        <a:custGeom>
          <a:avLst/>
          <a:gdLst/>
          <a:ahLst/>
          <a:cxnLst/>
          <a:rect l="0" t="0" r="0" b="0"/>
          <a:pathLst>
            <a:path>
              <a:moveTo>
                <a:pt x="0" y="0"/>
              </a:moveTo>
              <a:lnTo>
                <a:pt x="0" y="215934"/>
              </a:lnTo>
              <a:lnTo>
                <a:pt x="847416" y="215934"/>
              </a:lnTo>
            </a:path>
          </a:pathLst>
        </a:custGeom>
        <a:noFill/>
        <a:ln w="12700" cap="flat" cmpd="sng" algn="ctr">
          <a:solidFill>
            <a:scrgbClr r="0" g="0" b="0"/>
          </a:solidFill>
          <a:prstDash val="dash"/>
          <a:miter lim="800000"/>
        </a:ln>
        <a:effectLst/>
      </dsp:spPr>
      <dsp:style>
        <a:lnRef idx="2">
          <a:scrgbClr r="0" g="0" b="0"/>
        </a:lnRef>
        <a:fillRef idx="0">
          <a:scrgbClr r="0" g="0" b="0"/>
        </a:fillRef>
        <a:effectRef idx="0">
          <a:scrgbClr r="0" g="0" b="0"/>
        </a:effectRef>
        <a:fontRef idx="minor"/>
      </dsp:style>
    </dsp:sp>
    <dsp:sp modelId="{A3DE760C-2E89-4690-AC02-AEA314D1727B}">
      <dsp:nvSpPr>
        <dsp:cNvPr id="0" name=""/>
        <dsp:cNvSpPr/>
      </dsp:nvSpPr>
      <dsp:spPr>
        <a:xfrm>
          <a:off x="3741672" y="647310"/>
          <a:ext cx="759963" cy="525542"/>
        </a:xfrm>
        <a:custGeom>
          <a:avLst/>
          <a:gdLst/>
          <a:ahLst/>
          <a:cxnLst/>
          <a:rect l="0" t="0" r="0" b="0"/>
          <a:pathLst>
            <a:path>
              <a:moveTo>
                <a:pt x="759963" y="0"/>
              </a:moveTo>
              <a:lnTo>
                <a:pt x="759963" y="525542"/>
              </a:lnTo>
              <a:lnTo>
                <a:pt x="0" y="52554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1C7C64-ABC0-4897-BA49-5D380EFD84E4}">
      <dsp:nvSpPr>
        <dsp:cNvPr id="0" name=""/>
        <dsp:cNvSpPr/>
      </dsp:nvSpPr>
      <dsp:spPr>
        <a:xfrm>
          <a:off x="8267612" y="2323353"/>
          <a:ext cx="181361" cy="556174"/>
        </a:xfrm>
        <a:custGeom>
          <a:avLst/>
          <a:gdLst/>
          <a:ahLst/>
          <a:cxnLst/>
          <a:rect l="0" t="0" r="0" b="0"/>
          <a:pathLst>
            <a:path>
              <a:moveTo>
                <a:pt x="0" y="0"/>
              </a:moveTo>
              <a:lnTo>
                <a:pt x="0" y="556174"/>
              </a:lnTo>
              <a:lnTo>
                <a:pt x="181361" y="5561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3B33B63-3C77-406B-B356-64F178D0DBB6}">
      <dsp:nvSpPr>
        <dsp:cNvPr id="0" name=""/>
        <dsp:cNvSpPr/>
      </dsp:nvSpPr>
      <dsp:spPr>
        <a:xfrm>
          <a:off x="4501635" y="647310"/>
          <a:ext cx="4249606" cy="1071506"/>
        </a:xfrm>
        <a:custGeom>
          <a:avLst/>
          <a:gdLst/>
          <a:ahLst/>
          <a:cxnLst/>
          <a:rect l="0" t="0" r="0" b="0"/>
          <a:pathLst>
            <a:path>
              <a:moveTo>
                <a:pt x="0" y="0"/>
              </a:moveTo>
              <a:lnTo>
                <a:pt x="0" y="944553"/>
              </a:lnTo>
              <a:lnTo>
                <a:pt x="4249606" y="944553"/>
              </a:lnTo>
              <a:lnTo>
                <a:pt x="4249606" y="107150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AF26B8A-3F31-4523-B067-C10C1A6532D4}">
      <dsp:nvSpPr>
        <dsp:cNvPr id="0" name=""/>
        <dsp:cNvSpPr/>
      </dsp:nvSpPr>
      <dsp:spPr>
        <a:xfrm>
          <a:off x="4501635" y="647310"/>
          <a:ext cx="2786626" cy="1071506"/>
        </a:xfrm>
        <a:custGeom>
          <a:avLst/>
          <a:gdLst/>
          <a:ahLst/>
          <a:cxnLst/>
          <a:rect l="0" t="0" r="0" b="0"/>
          <a:pathLst>
            <a:path>
              <a:moveTo>
                <a:pt x="0" y="0"/>
              </a:moveTo>
              <a:lnTo>
                <a:pt x="0" y="944553"/>
              </a:lnTo>
              <a:lnTo>
                <a:pt x="2786626" y="944553"/>
              </a:lnTo>
              <a:lnTo>
                <a:pt x="2786626" y="107150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9D617B-31E1-48E8-8228-6CDAB9A1D18C}">
      <dsp:nvSpPr>
        <dsp:cNvPr id="0" name=""/>
        <dsp:cNvSpPr/>
      </dsp:nvSpPr>
      <dsp:spPr>
        <a:xfrm>
          <a:off x="4501635" y="647310"/>
          <a:ext cx="1323646" cy="1071506"/>
        </a:xfrm>
        <a:custGeom>
          <a:avLst/>
          <a:gdLst/>
          <a:ahLst/>
          <a:cxnLst/>
          <a:rect l="0" t="0" r="0" b="0"/>
          <a:pathLst>
            <a:path>
              <a:moveTo>
                <a:pt x="0" y="0"/>
              </a:moveTo>
              <a:lnTo>
                <a:pt x="0" y="944553"/>
              </a:lnTo>
              <a:lnTo>
                <a:pt x="1323646" y="944553"/>
              </a:lnTo>
              <a:lnTo>
                <a:pt x="1323646" y="107150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31F518-98A9-4A01-914C-0A3663B51501}">
      <dsp:nvSpPr>
        <dsp:cNvPr id="0" name=""/>
        <dsp:cNvSpPr/>
      </dsp:nvSpPr>
      <dsp:spPr>
        <a:xfrm>
          <a:off x="3138114" y="647310"/>
          <a:ext cx="1363521" cy="1071506"/>
        </a:xfrm>
        <a:custGeom>
          <a:avLst/>
          <a:gdLst/>
          <a:ahLst/>
          <a:cxnLst/>
          <a:rect l="0" t="0" r="0" b="0"/>
          <a:pathLst>
            <a:path>
              <a:moveTo>
                <a:pt x="1363521" y="0"/>
              </a:moveTo>
              <a:lnTo>
                <a:pt x="1363521" y="944553"/>
              </a:lnTo>
              <a:lnTo>
                <a:pt x="0" y="944553"/>
              </a:lnTo>
              <a:lnTo>
                <a:pt x="0" y="107150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2BF6A6A-8DB0-454D-B134-10C5F78EB042}">
      <dsp:nvSpPr>
        <dsp:cNvPr id="0" name=""/>
        <dsp:cNvSpPr/>
      </dsp:nvSpPr>
      <dsp:spPr>
        <a:xfrm>
          <a:off x="4455915" y="647310"/>
          <a:ext cx="91440" cy="1093414"/>
        </a:xfrm>
        <a:custGeom>
          <a:avLst/>
          <a:gdLst/>
          <a:ahLst/>
          <a:cxnLst/>
          <a:rect l="0" t="0" r="0" b="0"/>
          <a:pathLst>
            <a:path>
              <a:moveTo>
                <a:pt x="45720" y="0"/>
              </a:moveTo>
              <a:lnTo>
                <a:pt x="45720" y="966461"/>
              </a:lnTo>
              <a:lnTo>
                <a:pt x="53312" y="966461"/>
              </a:lnTo>
              <a:lnTo>
                <a:pt x="53312" y="10934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2FCB862-1DC5-4D70-94FA-D780E61FB306}">
      <dsp:nvSpPr>
        <dsp:cNvPr id="0" name=""/>
        <dsp:cNvSpPr/>
      </dsp:nvSpPr>
      <dsp:spPr>
        <a:xfrm>
          <a:off x="1309388" y="2323353"/>
          <a:ext cx="126952" cy="556174"/>
        </a:xfrm>
        <a:custGeom>
          <a:avLst/>
          <a:gdLst/>
          <a:ahLst/>
          <a:cxnLst/>
          <a:rect l="0" t="0" r="0" b="0"/>
          <a:pathLst>
            <a:path>
              <a:moveTo>
                <a:pt x="126952" y="0"/>
              </a:moveTo>
              <a:lnTo>
                <a:pt x="126952" y="556174"/>
              </a:lnTo>
              <a:lnTo>
                <a:pt x="0" y="5561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73E12B2-9F02-4E25-A794-297943FA9C5C}">
      <dsp:nvSpPr>
        <dsp:cNvPr id="0" name=""/>
        <dsp:cNvSpPr/>
      </dsp:nvSpPr>
      <dsp:spPr>
        <a:xfrm>
          <a:off x="952712" y="4040239"/>
          <a:ext cx="201407" cy="556174"/>
        </a:xfrm>
        <a:custGeom>
          <a:avLst/>
          <a:gdLst/>
          <a:ahLst/>
          <a:cxnLst/>
          <a:rect l="0" t="0" r="0" b="0"/>
          <a:pathLst>
            <a:path>
              <a:moveTo>
                <a:pt x="0" y="0"/>
              </a:moveTo>
              <a:lnTo>
                <a:pt x="0" y="556174"/>
              </a:lnTo>
              <a:lnTo>
                <a:pt x="201407" y="5561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D09972-52B4-48CC-973F-AC18689579F3}">
      <dsp:nvSpPr>
        <dsp:cNvPr id="0" name=""/>
        <dsp:cNvSpPr/>
      </dsp:nvSpPr>
      <dsp:spPr>
        <a:xfrm>
          <a:off x="1390621" y="2323353"/>
          <a:ext cx="91440" cy="1112348"/>
        </a:xfrm>
        <a:custGeom>
          <a:avLst/>
          <a:gdLst/>
          <a:ahLst/>
          <a:cxnLst/>
          <a:rect l="0" t="0" r="0" b="0"/>
          <a:pathLst>
            <a:path>
              <a:moveTo>
                <a:pt x="45720" y="0"/>
              </a:moveTo>
              <a:lnTo>
                <a:pt x="45720" y="111234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436ABD-8577-420C-AFF4-711270085A37}">
      <dsp:nvSpPr>
        <dsp:cNvPr id="0" name=""/>
        <dsp:cNvSpPr/>
      </dsp:nvSpPr>
      <dsp:spPr>
        <a:xfrm>
          <a:off x="1436341" y="647310"/>
          <a:ext cx="3065294" cy="1071506"/>
        </a:xfrm>
        <a:custGeom>
          <a:avLst/>
          <a:gdLst/>
          <a:ahLst/>
          <a:cxnLst/>
          <a:rect l="0" t="0" r="0" b="0"/>
          <a:pathLst>
            <a:path>
              <a:moveTo>
                <a:pt x="3065294" y="0"/>
              </a:moveTo>
              <a:lnTo>
                <a:pt x="3065294" y="944553"/>
              </a:lnTo>
              <a:lnTo>
                <a:pt x="0" y="944553"/>
              </a:lnTo>
              <a:lnTo>
                <a:pt x="0" y="107150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F7A1177-7288-4233-8C7A-453C6C7E1553}">
      <dsp:nvSpPr>
        <dsp:cNvPr id="0" name=""/>
        <dsp:cNvSpPr/>
      </dsp:nvSpPr>
      <dsp:spPr>
        <a:xfrm>
          <a:off x="3897098" y="42773"/>
          <a:ext cx="1209074" cy="6045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MX" sz="1500" kern="1200" dirty="0"/>
            <a:t>Director(a) Sede</a:t>
          </a:r>
          <a:endParaRPr lang="es-CL" sz="1500" kern="1200" dirty="0"/>
        </a:p>
      </dsp:txBody>
      <dsp:txXfrm>
        <a:off x="3897098" y="42773"/>
        <a:ext cx="1209074" cy="604537"/>
      </dsp:txXfrm>
    </dsp:sp>
    <dsp:sp modelId="{AE07282D-61A1-4C79-9828-553013EEEF6D}">
      <dsp:nvSpPr>
        <dsp:cNvPr id="0" name=""/>
        <dsp:cNvSpPr/>
      </dsp:nvSpPr>
      <dsp:spPr>
        <a:xfrm>
          <a:off x="831804" y="1718816"/>
          <a:ext cx="1209074" cy="6045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MX" sz="1500" kern="1200" dirty="0"/>
            <a:t>Coordinador(a) Docente</a:t>
          </a:r>
          <a:endParaRPr lang="es-CL" sz="1500" kern="1200" dirty="0"/>
        </a:p>
      </dsp:txBody>
      <dsp:txXfrm>
        <a:off x="831804" y="1718816"/>
        <a:ext cx="1209074" cy="604537"/>
      </dsp:txXfrm>
    </dsp:sp>
    <dsp:sp modelId="{B4B01AEF-51F5-481D-B82C-B37976EFF2D8}">
      <dsp:nvSpPr>
        <dsp:cNvPr id="0" name=""/>
        <dsp:cNvSpPr/>
      </dsp:nvSpPr>
      <dsp:spPr>
        <a:xfrm>
          <a:off x="831804" y="3435702"/>
          <a:ext cx="1209074" cy="6045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MX" sz="1500" kern="1200" dirty="0"/>
            <a:t>Encargados de Áreas</a:t>
          </a:r>
          <a:endParaRPr lang="es-CL" sz="1500" kern="1200" dirty="0"/>
        </a:p>
      </dsp:txBody>
      <dsp:txXfrm>
        <a:off x="831804" y="3435702"/>
        <a:ext cx="1209074" cy="604537"/>
      </dsp:txXfrm>
    </dsp:sp>
    <dsp:sp modelId="{E8F5FDFC-89EF-4691-8E9F-EA84D4FD8142}">
      <dsp:nvSpPr>
        <dsp:cNvPr id="0" name=""/>
        <dsp:cNvSpPr/>
      </dsp:nvSpPr>
      <dsp:spPr>
        <a:xfrm>
          <a:off x="1154119" y="4294145"/>
          <a:ext cx="1209074" cy="6045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MX" sz="1500" kern="1200" dirty="0"/>
            <a:t>Docentes</a:t>
          </a:r>
          <a:endParaRPr lang="es-CL" sz="1500" kern="1200" dirty="0"/>
        </a:p>
      </dsp:txBody>
      <dsp:txXfrm>
        <a:off x="1154119" y="4294145"/>
        <a:ext cx="1209074" cy="604537"/>
      </dsp:txXfrm>
    </dsp:sp>
    <dsp:sp modelId="{0052FF7D-500E-4CAC-90C4-922BAF9B7F7F}">
      <dsp:nvSpPr>
        <dsp:cNvPr id="0" name=""/>
        <dsp:cNvSpPr/>
      </dsp:nvSpPr>
      <dsp:spPr>
        <a:xfrm>
          <a:off x="100314" y="2577259"/>
          <a:ext cx="1209074" cy="6045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MX" sz="1500" kern="1200" dirty="0"/>
            <a:t>Asistentes de Docencia</a:t>
          </a:r>
          <a:endParaRPr lang="es-CL" sz="1500" kern="1200" dirty="0"/>
        </a:p>
      </dsp:txBody>
      <dsp:txXfrm>
        <a:off x="100314" y="2577259"/>
        <a:ext cx="1209074" cy="604537"/>
      </dsp:txXfrm>
    </dsp:sp>
    <dsp:sp modelId="{B6BCA38D-480D-4DF5-920A-C7A309802165}">
      <dsp:nvSpPr>
        <dsp:cNvPr id="0" name=""/>
        <dsp:cNvSpPr/>
      </dsp:nvSpPr>
      <dsp:spPr>
        <a:xfrm>
          <a:off x="3904691" y="1740724"/>
          <a:ext cx="1209074" cy="604537"/>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MX" sz="1500" kern="1200" dirty="0"/>
            <a:t>Asistente Social</a:t>
          </a:r>
          <a:endParaRPr lang="es-CL" sz="1500" kern="1200" dirty="0"/>
        </a:p>
      </dsp:txBody>
      <dsp:txXfrm>
        <a:off x="3904691" y="1740724"/>
        <a:ext cx="1209074" cy="604537"/>
      </dsp:txXfrm>
    </dsp:sp>
    <dsp:sp modelId="{B10B351C-8FCD-421D-A0AD-0E8ED92AA3D4}">
      <dsp:nvSpPr>
        <dsp:cNvPr id="0" name=""/>
        <dsp:cNvSpPr/>
      </dsp:nvSpPr>
      <dsp:spPr>
        <a:xfrm>
          <a:off x="2533576" y="1718816"/>
          <a:ext cx="1209074" cy="6045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MX" sz="1500" kern="1200" dirty="0"/>
            <a:t>Encargado de Vinculación</a:t>
          </a:r>
          <a:endParaRPr lang="es-CL" sz="1500" kern="1200" dirty="0"/>
        </a:p>
      </dsp:txBody>
      <dsp:txXfrm>
        <a:off x="2533576" y="1718816"/>
        <a:ext cx="1209074" cy="604537"/>
      </dsp:txXfrm>
    </dsp:sp>
    <dsp:sp modelId="{D1CA39CD-CE2F-4ED6-9718-FA79666A9E12}">
      <dsp:nvSpPr>
        <dsp:cNvPr id="0" name=""/>
        <dsp:cNvSpPr/>
      </dsp:nvSpPr>
      <dsp:spPr>
        <a:xfrm>
          <a:off x="5220745" y="1718816"/>
          <a:ext cx="1209074" cy="6045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MX" sz="1500" kern="1200" dirty="0"/>
            <a:t>Enfermería</a:t>
          </a:r>
          <a:endParaRPr lang="es-CL" sz="1500" kern="1200" dirty="0"/>
        </a:p>
      </dsp:txBody>
      <dsp:txXfrm>
        <a:off x="5220745" y="1718816"/>
        <a:ext cx="1209074" cy="604537"/>
      </dsp:txXfrm>
    </dsp:sp>
    <dsp:sp modelId="{A16D2A9E-4763-495E-B7B7-A9A36133D649}">
      <dsp:nvSpPr>
        <dsp:cNvPr id="0" name=""/>
        <dsp:cNvSpPr/>
      </dsp:nvSpPr>
      <dsp:spPr>
        <a:xfrm>
          <a:off x="6683725" y="1718816"/>
          <a:ext cx="1209074" cy="6045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MX" sz="1500" kern="1200" dirty="0"/>
            <a:t>Biblioteca</a:t>
          </a:r>
          <a:endParaRPr lang="es-CL" sz="1500" kern="1200" dirty="0"/>
        </a:p>
      </dsp:txBody>
      <dsp:txXfrm>
        <a:off x="6683725" y="1718816"/>
        <a:ext cx="1209074" cy="604537"/>
      </dsp:txXfrm>
    </dsp:sp>
    <dsp:sp modelId="{D02C9C1A-F3B9-4D53-AC00-E8E5DA7BC422}">
      <dsp:nvSpPr>
        <dsp:cNvPr id="0" name=""/>
        <dsp:cNvSpPr/>
      </dsp:nvSpPr>
      <dsp:spPr>
        <a:xfrm>
          <a:off x="8146705" y="1718816"/>
          <a:ext cx="1209074" cy="6045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MX" sz="1500" kern="1200" dirty="0"/>
            <a:t>Asistente de Operaciones</a:t>
          </a:r>
          <a:endParaRPr lang="es-CL" sz="1500" kern="1200" dirty="0"/>
        </a:p>
      </dsp:txBody>
      <dsp:txXfrm>
        <a:off x="8146705" y="1718816"/>
        <a:ext cx="1209074" cy="604537"/>
      </dsp:txXfrm>
    </dsp:sp>
    <dsp:sp modelId="{5F729CB8-19E0-4CC8-BAAA-C30D6573BBEA}">
      <dsp:nvSpPr>
        <dsp:cNvPr id="0" name=""/>
        <dsp:cNvSpPr/>
      </dsp:nvSpPr>
      <dsp:spPr>
        <a:xfrm>
          <a:off x="8448974" y="2577259"/>
          <a:ext cx="1209074" cy="6045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MX" sz="1500" kern="1200" dirty="0"/>
            <a:t>Auxiliares</a:t>
          </a:r>
          <a:endParaRPr lang="es-CL" sz="1500" kern="1200" dirty="0"/>
        </a:p>
      </dsp:txBody>
      <dsp:txXfrm>
        <a:off x="8448974" y="2577259"/>
        <a:ext cx="1209074" cy="604537"/>
      </dsp:txXfrm>
    </dsp:sp>
    <dsp:sp modelId="{7E767AE3-EB49-44B8-9BF9-D02819615191}">
      <dsp:nvSpPr>
        <dsp:cNvPr id="0" name=""/>
        <dsp:cNvSpPr/>
      </dsp:nvSpPr>
      <dsp:spPr>
        <a:xfrm>
          <a:off x="2532597" y="870584"/>
          <a:ext cx="1209074" cy="6045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MX" sz="1500" kern="1200" dirty="0"/>
            <a:t>Secretaria de Dirección</a:t>
          </a:r>
          <a:endParaRPr lang="es-CL" sz="1500" kern="1200" dirty="0"/>
        </a:p>
      </dsp:txBody>
      <dsp:txXfrm>
        <a:off x="2532597" y="870584"/>
        <a:ext cx="1209074" cy="604537"/>
      </dsp:txXfrm>
    </dsp:sp>
    <dsp:sp modelId="{295D90FB-9A42-4E19-A85B-9B81D343CF3A}">
      <dsp:nvSpPr>
        <dsp:cNvPr id="0" name=""/>
        <dsp:cNvSpPr/>
      </dsp:nvSpPr>
      <dsp:spPr>
        <a:xfrm>
          <a:off x="5349052" y="560976"/>
          <a:ext cx="1209074" cy="6045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MX" sz="1500" kern="1200" dirty="0"/>
            <a:t>Encargado de Pastoral</a:t>
          </a:r>
          <a:endParaRPr lang="es-CL" sz="1500" kern="1200" dirty="0"/>
        </a:p>
      </dsp:txBody>
      <dsp:txXfrm>
        <a:off x="5349052" y="560976"/>
        <a:ext cx="1209074" cy="6045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EB9B9B-6CCA-47AF-9CE7-5FA06321EC45}">
      <dsp:nvSpPr>
        <dsp:cNvPr id="0" name=""/>
        <dsp:cNvSpPr/>
      </dsp:nvSpPr>
      <dsp:spPr>
        <a:xfrm>
          <a:off x="6397205" y="1034839"/>
          <a:ext cx="1085773" cy="466107"/>
        </a:xfrm>
        <a:custGeom>
          <a:avLst/>
          <a:gdLst/>
          <a:ahLst/>
          <a:cxnLst/>
          <a:rect l="0" t="0" r="0" b="0"/>
          <a:pathLst>
            <a:path>
              <a:moveTo>
                <a:pt x="0" y="0"/>
              </a:moveTo>
              <a:lnTo>
                <a:pt x="0" y="466107"/>
              </a:lnTo>
              <a:lnTo>
                <a:pt x="1085773" y="466107"/>
              </a:lnTo>
            </a:path>
          </a:pathLst>
        </a:custGeom>
        <a:noFill/>
        <a:ln w="12700" cap="flat" cmpd="sng" algn="ctr">
          <a:solidFill>
            <a:scrgbClr r="0" g="0" b="0"/>
          </a:solidFill>
          <a:prstDash val="dash"/>
          <a:miter lim="800000"/>
        </a:ln>
        <a:effectLst/>
      </dsp:spPr>
      <dsp:style>
        <a:lnRef idx="2">
          <a:scrgbClr r="0" g="0" b="0"/>
        </a:lnRef>
        <a:fillRef idx="0">
          <a:scrgbClr r="0" g="0" b="0"/>
        </a:fillRef>
        <a:effectRef idx="0">
          <a:scrgbClr r="0" g="0" b="0"/>
        </a:effectRef>
        <a:fontRef idx="minor"/>
      </dsp:style>
    </dsp:sp>
    <dsp:sp modelId="{A3DE760C-2E89-4690-AC02-AEA314D1727B}">
      <dsp:nvSpPr>
        <dsp:cNvPr id="0" name=""/>
        <dsp:cNvSpPr/>
      </dsp:nvSpPr>
      <dsp:spPr>
        <a:xfrm>
          <a:off x="5615817" y="1034839"/>
          <a:ext cx="781388" cy="456669"/>
        </a:xfrm>
        <a:custGeom>
          <a:avLst/>
          <a:gdLst/>
          <a:ahLst/>
          <a:cxnLst/>
          <a:rect l="0" t="0" r="0" b="0"/>
          <a:pathLst>
            <a:path>
              <a:moveTo>
                <a:pt x="781388" y="0"/>
              </a:moveTo>
              <a:lnTo>
                <a:pt x="781388" y="456669"/>
              </a:lnTo>
              <a:lnTo>
                <a:pt x="0" y="45666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31F518-98A9-4A01-914C-0A3663B51501}">
      <dsp:nvSpPr>
        <dsp:cNvPr id="0" name=""/>
        <dsp:cNvSpPr/>
      </dsp:nvSpPr>
      <dsp:spPr>
        <a:xfrm>
          <a:off x="6397205" y="1034839"/>
          <a:ext cx="2717833" cy="1121818"/>
        </a:xfrm>
        <a:custGeom>
          <a:avLst/>
          <a:gdLst/>
          <a:ahLst/>
          <a:cxnLst/>
          <a:rect l="0" t="0" r="0" b="0"/>
          <a:pathLst>
            <a:path>
              <a:moveTo>
                <a:pt x="0" y="0"/>
              </a:moveTo>
              <a:lnTo>
                <a:pt x="0" y="962494"/>
              </a:lnTo>
              <a:lnTo>
                <a:pt x="2717833" y="962494"/>
              </a:lnTo>
              <a:lnTo>
                <a:pt x="2717833" y="11218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2BF6A6A-8DB0-454D-B134-10C5F78EB042}">
      <dsp:nvSpPr>
        <dsp:cNvPr id="0" name=""/>
        <dsp:cNvSpPr/>
      </dsp:nvSpPr>
      <dsp:spPr>
        <a:xfrm>
          <a:off x="6116839" y="1034839"/>
          <a:ext cx="280365" cy="1121818"/>
        </a:xfrm>
        <a:custGeom>
          <a:avLst/>
          <a:gdLst/>
          <a:ahLst/>
          <a:cxnLst/>
          <a:rect l="0" t="0" r="0" b="0"/>
          <a:pathLst>
            <a:path>
              <a:moveTo>
                <a:pt x="280365" y="0"/>
              </a:moveTo>
              <a:lnTo>
                <a:pt x="280365" y="962494"/>
              </a:lnTo>
              <a:lnTo>
                <a:pt x="0" y="962494"/>
              </a:lnTo>
              <a:lnTo>
                <a:pt x="0" y="11218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0D997F0-0871-2546-8E5C-400CB3016ADF}">
      <dsp:nvSpPr>
        <dsp:cNvPr id="0" name=""/>
        <dsp:cNvSpPr/>
      </dsp:nvSpPr>
      <dsp:spPr>
        <a:xfrm>
          <a:off x="3399006" y="2915347"/>
          <a:ext cx="334793" cy="508070"/>
        </a:xfrm>
        <a:custGeom>
          <a:avLst/>
          <a:gdLst/>
          <a:ahLst/>
          <a:cxnLst/>
          <a:rect l="0" t="0" r="0" b="0"/>
          <a:pathLst>
            <a:path>
              <a:moveTo>
                <a:pt x="0" y="0"/>
              </a:moveTo>
              <a:lnTo>
                <a:pt x="0" y="508070"/>
              </a:lnTo>
              <a:lnTo>
                <a:pt x="334793" y="50807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2FCB862-1DC5-4D70-94FA-D780E61FB306}">
      <dsp:nvSpPr>
        <dsp:cNvPr id="0" name=""/>
        <dsp:cNvSpPr/>
      </dsp:nvSpPr>
      <dsp:spPr>
        <a:xfrm>
          <a:off x="2904561" y="2915347"/>
          <a:ext cx="494445" cy="616794"/>
        </a:xfrm>
        <a:custGeom>
          <a:avLst/>
          <a:gdLst/>
          <a:ahLst/>
          <a:cxnLst/>
          <a:rect l="0" t="0" r="0" b="0"/>
          <a:pathLst>
            <a:path>
              <a:moveTo>
                <a:pt x="494445" y="0"/>
              </a:moveTo>
              <a:lnTo>
                <a:pt x="494445" y="616794"/>
              </a:lnTo>
              <a:lnTo>
                <a:pt x="0" y="61679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73E12B2-9F02-4E25-A794-297943FA9C5C}">
      <dsp:nvSpPr>
        <dsp:cNvPr id="0" name=""/>
        <dsp:cNvSpPr/>
      </dsp:nvSpPr>
      <dsp:spPr>
        <a:xfrm>
          <a:off x="2645732" y="4853863"/>
          <a:ext cx="488503" cy="596040"/>
        </a:xfrm>
        <a:custGeom>
          <a:avLst/>
          <a:gdLst/>
          <a:ahLst/>
          <a:cxnLst/>
          <a:rect l="0" t="0" r="0" b="0"/>
          <a:pathLst>
            <a:path>
              <a:moveTo>
                <a:pt x="0" y="0"/>
              </a:moveTo>
              <a:lnTo>
                <a:pt x="0" y="596040"/>
              </a:lnTo>
              <a:lnTo>
                <a:pt x="488503" y="59604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D09972-52B4-48CC-973F-AC18689579F3}">
      <dsp:nvSpPr>
        <dsp:cNvPr id="0" name=""/>
        <dsp:cNvSpPr/>
      </dsp:nvSpPr>
      <dsp:spPr>
        <a:xfrm>
          <a:off x="3353286" y="2915347"/>
          <a:ext cx="91440" cy="1448889"/>
        </a:xfrm>
        <a:custGeom>
          <a:avLst/>
          <a:gdLst/>
          <a:ahLst/>
          <a:cxnLst/>
          <a:rect l="0" t="0" r="0" b="0"/>
          <a:pathLst>
            <a:path>
              <a:moveTo>
                <a:pt x="45720" y="0"/>
              </a:moveTo>
              <a:lnTo>
                <a:pt x="45720" y="1289564"/>
              </a:lnTo>
              <a:lnTo>
                <a:pt x="54490" y="1289564"/>
              </a:lnTo>
              <a:lnTo>
                <a:pt x="54490" y="144888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436ABD-8577-420C-AFF4-711270085A37}">
      <dsp:nvSpPr>
        <dsp:cNvPr id="0" name=""/>
        <dsp:cNvSpPr/>
      </dsp:nvSpPr>
      <dsp:spPr>
        <a:xfrm>
          <a:off x="3399006" y="1034839"/>
          <a:ext cx="2998198" cy="1121818"/>
        </a:xfrm>
        <a:custGeom>
          <a:avLst/>
          <a:gdLst/>
          <a:ahLst/>
          <a:cxnLst/>
          <a:rect l="0" t="0" r="0" b="0"/>
          <a:pathLst>
            <a:path>
              <a:moveTo>
                <a:pt x="2998198" y="0"/>
              </a:moveTo>
              <a:lnTo>
                <a:pt x="2998198" y="962494"/>
              </a:lnTo>
              <a:lnTo>
                <a:pt x="0" y="962494"/>
              </a:lnTo>
              <a:lnTo>
                <a:pt x="0" y="11218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F7A1177-7288-4233-8C7A-453C6C7E1553}">
      <dsp:nvSpPr>
        <dsp:cNvPr id="0" name=""/>
        <dsp:cNvSpPr/>
      </dsp:nvSpPr>
      <dsp:spPr>
        <a:xfrm>
          <a:off x="5320467" y="276151"/>
          <a:ext cx="2153475" cy="7586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MX" sz="1600" kern="1200" dirty="0"/>
            <a:t>Director Sede</a:t>
          </a:r>
          <a:endParaRPr lang="es-CL" sz="1600" kern="1200" dirty="0"/>
        </a:p>
      </dsp:txBody>
      <dsp:txXfrm>
        <a:off x="5320467" y="276151"/>
        <a:ext cx="2153475" cy="758688"/>
      </dsp:txXfrm>
    </dsp:sp>
    <dsp:sp modelId="{AE07282D-61A1-4C79-9828-553013EEEF6D}">
      <dsp:nvSpPr>
        <dsp:cNvPr id="0" name=""/>
        <dsp:cNvSpPr/>
      </dsp:nvSpPr>
      <dsp:spPr>
        <a:xfrm>
          <a:off x="2117043" y="2156658"/>
          <a:ext cx="2563925" cy="758688"/>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MX" sz="1600" kern="1200" dirty="0">
              <a:solidFill>
                <a:schemeClr val="tx1"/>
              </a:solidFill>
            </a:rPr>
            <a:t>Sub director académico de sede</a:t>
          </a:r>
          <a:endParaRPr lang="es-CL" sz="1600" kern="1200" dirty="0">
            <a:solidFill>
              <a:schemeClr val="tx1"/>
            </a:solidFill>
          </a:endParaRPr>
        </a:p>
      </dsp:txBody>
      <dsp:txXfrm>
        <a:off x="2117043" y="2156658"/>
        <a:ext cx="2563925" cy="758688"/>
      </dsp:txXfrm>
    </dsp:sp>
    <dsp:sp modelId="{B4B01AEF-51F5-481D-B82C-B37976EFF2D8}">
      <dsp:nvSpPr>
        <dsp:cNvPr id="0" name=""/>
        <dsp:cNvSpPr/>
      </dsp:nvSpPr>
      <dsp:spPr>
        <a:xfrm>
          <a:off x="2455221" y="4364236"/>
          <a:ext cx="1905111" cy="489626"/>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MX" sz="1600" kern="1200" dirty="0">
              <a:solidFill>
                <a:schemeClr val="tx1"/>
              </a:solidFill>
            </a:rPr>
            <a:t>Jefe de Carrera/ Encargado de Area</a:t>
          </a:r>
          <a:endParaRPr lang="es-CL" sz="1600" kern="1200" dirty="0">
            <a:solidFill>
              <a:schemeClr val="tx1"/>
            </a:solidFill>
          </a:endParaRPr>
        </a:p>
      </dsp:txBody>
      <dsp:txXfrm>
        <a:off x="2455221" y="4364236"/>
        <a:ext cx="1905111" cy="489626"/>
      </dsp:txXfrm>
    </dsp:sp>
    <dsp:sp modelId="{E8F5FDFC-89EF-4691-8E9F-EA84D4FD8142}">
      <dsp:nvSpPr>
        <dsp:cNvPr id="0" name=""/>
        <dsp:cNvSpPr/>
      </dsp:nvSpPr>
      <dsp:spPr>
        <a:xfrm>
          <a:off x="3134236" y="5070559"/>
          <a:ext cx="1517376" cy="7586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MX" sz="1600" kern="1200" dirty="0"/>
            <a:t>Docentes</a:t>
          </a:r>
          <a:endParaRPr lang="es-CL" sz="1600" kern="1200" dirty="0"/>
        </a:p>
      </dsp:txBody>
      <dsp:txXfrm>
        <a:off x="3134236" y="5070559"/>
        <a:ext cx="1517376" cy="758688"/>
      </dsp:txXfrm>
    </dsp:sp>
    <dsp:sp modelId="{0052FF7D-500E-4CAC-90C4-922BAF9B7F7F}">
      <dsp:nvSpPr>
        <dsp:cNvPr id="0" name=""/>
        <dsp:cNvSpPr/>
      </dsp:nvSpPr>
      <dsp:spPr>
        <a:xfrm>
          <a:off x="0" y="3149713"/>
          <a:ext cx="2904561" cy="764856"/>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MX" sz="1600" kern="1200" dirty="0">
              <a:solidFill>
                <a:schemeClr val="tx1"/>
              </a:solidFill>
            </a:rPr>
            <a:t>Asistente de Operaciones Académicas</a:t>
          </a:r>
          <a:endParaRPr lang="es-CL" sz="1600" kern="1200" dirty="0">
            <a:solidFill>
              <a:schemeClr val="tx1"/>
            </a:solidFill>
          </a:endParaRPr>
        </a:p>
      </dsp:txBody>
      <dsp:txXfrm>
        <a:off x="0" y="3149713"/>
        <a:ext cx="2904561" cy="764856"/>
      </dsp:txXfrm>
    </dsp:sp>
    <dsp:sp modelId="{263DC939-F5B4-1946-97C5-7EEFA80E5D9E}">
      <dsp:nvSpPr>
        <dsp:cNvPr id="0" name=""/>
        <dsp:cNvSpPr/>
      </dsp:nvSpPr>
      <dsp:spPr>
        <a:xfrm>
          <a:off x="3733800" y="3044073"/>
          <a:ext cx="1995577" cy="758688"/>
        </a:xfrm>
        <a:prstGeom prst="rect">
          <a:avLst/>
        </a:prstGeom>
        <a:solidFill>
          <a:srgbClr val="92D050"/>
        </a:solidFill>
        <a:ln w="12700" cap="flat" cmpd="sng" algn="ctr">
          <a:solidFill>
            <a:prstClr val="white">
              <a:hueOff val="0"/>
              <a:satOff val="0"/>
              <a:lumOff val="0"/>
              <a:alphaOff val="0"/>
            </a:prstClr>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MX" sz="1600" kern="1200">
              <a:solidFill>
                <a:prstClr val="black"/>
              </a:solidFill>
              <a:latin typeface="Calibri" panose="020F0502020204030204"/>
              <a:ea typeface="+mn-ea"/>
              <a:cs typeface="+mn-cs"/>
            </a:rPr>
            <a:t>Coordinador de Práctica y Empleabilidad</a:t>
          </a:r>
          <a:endParaRPr lang="es-MX" sz="1600" kern="1200" dirty="0">
            <a:solidFill>
              <a:prstClr val="black"/>
            </a:solidFill>
            <a:latin typeface="Calibri" panose="020F0502020204030204"/>
            <a:ea typeface="+mn-ea"/>
            <a:cs typeface="+mn-cs"/>
          </a:endParaRPr>
        </a:p>
      </dsp:txBody>
      <dsp:txXfrm>
        <a:off x="3733800" y="3044073"/>
        <a:ext cx="1995577" cy="758688"/>
      </dsp:txXfrm>
    </dsp:sp>
    <dsp:sp modelId="{B6BCA38D-480D-4DF5-920A-C7A309802165}">
      <dsp:nvSpPr>
        <dsp:cNvPr id="0" name=""/>
        <dsp:cNvSpPr/>
      </dsp:nvSpPr>
      <dsp:spPr>
        <a:xfrm>
          <a:off x="4999618" y="2156658"/>
          <a:ext cx="2234442" cy="758688"/>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MX" sz="1600" kern="1200" dirty="0">
              <a:solidFill>
                <a:schemeClr val="tx1"/>
              </a:solidFill>
            </a:rPr>
            <a:t>Unidad de  Servicios estudiantiles</a:t>
          </a:r>
          <a:endParaRPr lang="es-CL" sz="1600" kern="1200" dirty="0">
            <a:solidFill>
              <a:schemeClr val="tx1"/>
            </a:solidFill>
          </a:endParaRPr>
        </a:p>
      </dsp:txBody>
      <dsp:txXfrm>
        <a:off x="4999618" y="2156658"/>
        <a:ext cx="2234442" cy="758688"/>
      </dsp:txXfrm>
    </dsp:sp>
    <dsp:sp modelId="{B10B351C-8FCD-421D-A0AD-0E8ED92AA3D4}">
      <dsp:nvSpPr>
        <dsp:cNvPr id="0" name=""/>
        <dsp:cNvSpPr/>
      </dsp:nvSpPr>
      <dsp:spPr>
        <a:xfrm>
          <a:off x="7552710" y="2156658"/>
          <a:ext cx="3124656" cy="758688"/>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MX" sz="1600" kern="1200" dirty="0">
              <a:solidFill>
                <a:schemeClr val="tx1"/>
              </a:solidFill>
            </a:rPr>
            <a:t>Coordinador de Admisión y Vinculación</a:t>
          </a:r>
          <a:endParaRPr lang="es-CL" sz="1600" kern="1200" dirty="0">
            <a:solidFill>
              <a:schemeClr val="tx1"/>
            </a:solidFill>
          </a:endParaRPr>
        </a:p>
      </dsp:txBody>
      <dsp:txXfrm>
        <a:off x="7552710" y="2156658"/>
        <a:ext cx="3124656" cy="758688"/>
      </dsp:txXfrm>
    </dsp:sp>
    <dsp:sp modelId="{7E767AE3-EB49-44B8-9BF9-D02819615191}">
      <dsp:nvSpPr>
        <dsp:cNvPr id="0" name=""/>
        <dsp:cNvSpPr/>
      </dsp:nvSpPr>
      <dsp:spPr>
        <a:xfrm>
          <a:off x="2888561" y="1183387"/>
          <a:ext cx="2727256" cy="6162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MX" sz="1600" kern="1200" dirty="0"/>
            <a:t>Secretaria de Dirección</a:t>
          </a:r>
          <a:endParaRPr lang="es-CL" sz="1600" kern="1200" dirty="0"/>
        </a:p>
      </dsp:txBody>
      <dsp:txXfrm>
        <a:off x="2888561" y="1183387"/>
        <a:ext cx="2727256" cy="616244"/>
      </dsp:txXfrm>
    </dsp:sp>
    <dsp:sp modelId="{C4D65803-5260-4D8C-84F8-66371D471045}">
      <dsp:nvSpPr>
        <dsp:cNvPr id="0" name=""/>
        <dsp:cNvSpPr/>
      </dsp:nvSpPr>
      <dsp:spPr>
        <a:xfrm>
          <a:off x="7482979" y="1208461"/>
          <a:ext cx="2569797" cy="5849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MX" sz="1600" kern="1200" dirty="0"/>
            <a:t>Encargado de Pastoral</a:t>
          </a:r>
          <a:endParaRPr lang="es-CL" sz="1600" kern="1200" dirty="0"/>
        </a:p>
      </dsp:txBody>
      <dsp:txXfrm>
        <a:off x="7482979" y="1208461"/>
        <a:ext cx="2569797" cy="5849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E760C-2E89-4690-AC02-AEA314D1727B}">
      <dsp:nvSpPr>
        <dsp:cNvPr id="0" name=""/>
        <dsp:cNvSpPr/>
      </dsp:nvSpPr>
      <dsp:spPr>
        <a:xfrm>
          <a:off x="3042484" y="749657"/>
          <a:ext cx="157209" cy="688729"/>
        </a:xfrm>
        <a:custGeom>
          <a:avLst/>
          <a:gdLst/>
          <a:ahLst/>
          <a:cxnLst/>
          <a:rect l="0" t="0" r="0" b="0"/>
          <a:pathLst>
            <a:path>
              <a:moveTo>
                <a:pt x="157209" y="0"/>
              </a:moveTo>
              <a:lnTo>
                <a:pt x="157209" y="688729"/>
              </a:lnTo>
              <a:lnTo>
                <a:pt x="0" y="68872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42DA54-F738-46A3-9E52-504B3B33B83B}">
      <dsp:nvSpPr>
        <dsp:cNvPr id="0" name=""/>
        <dsp:cNvSpPr/>
      </dsp:nvSpPr>
      <dsp:spPr>
        <a:xfrm>
          <a:off x="2598942" y="2875734"/>
          <a:ext cx="600751" cy="547599"/>
        </a:xfrm>
        <a:custGeom>
          <a:avLst/>
          <a:gdLst/>
          <a:ahLst/>
          <a:cxnLst/>
          <a:rect l="0" t="0" r="0" b="0"/>
          <a:pathLst>
            <a:path>
              <a:moveTo>
                <a:pt x="600751" y="0"/>
              </a:moveTo>
              <a:lnTo>
                <a:pt x="600751" y="547599"/>
              </a:lnTo>
              <a:lnTo>
                <a:pt x="0" y="547599"/>
              </a:lnTo>
            </a:path>
          </a:pathLst>
        </a:custGeom>
        <a:noFill/>
        <a:ln w="12700" cap="flat" cmpd="sng" algn="ctr">
          <a:solidFill>
            <a:scrgbClr r="0" g="0" b="0"/>
          </a:solidFill>
          <a:prstDash val="dash"/>
          <a:miter lim="800000"/>
        </a:ln>
        <a:effectLst/>
      </dsp:spPr>
      <dsp:style>
        <a:lnRef idx="2">
          <a:scrgbClr r="0" g="0" b="0"/>
        </a:lnRef>
        <a:fillRef idx="0">
          <a:scrgbClr r="0" g="0" b="0"/>
        </a:fillRef>
        <a:effectRef idx="0">
          <a:scrgbClr r="0" g="0" b="0"/>
        </a:effectRef>
        <a:fontRef idx="minor"/>
      </dsp:style>
    </dsp:sp>
    <dsp:sp modelId="{9A13FEB6-056F-4E03-9BA2-49D39F96CF5A}">
      <dsp:nvSpPr>
        <dsp:cNvPr id="0" name=""/>
        <dsp:cNvSpPr/>
      </dsp:nvSpPr>
      <dsp:spPr>
        <a:xfrm>
          <a:off x="3153974" y="2875734"/>
          <a:ext cx="91440" cy="1175840"/>
        </a:xfrm>
        <a:custGeom>
          <a:avLst/>
          <a:gdLst/>
          <a:ahLst/>
          <a:cxnLst/>
          <a:rect l="0" t="0" r="0" b="0"/>
          <a:pathLst>
            <a:path>
              <a:moveTo>
                <a:pt x="45720" y="0"/>
              </a:moveTo>
              <a:lnTo>
                <a:pt x="45720" y="1175840"/>
              </a:lnTo>
            </a:path>
          </a:pathLst>
        </a:custGeom>
        <a:noFill/>
        <a:ln w="12700" cap="flat" cmpd="sng" algn="ctr">
          <a:solidFill>
            <a:scrgbClr r="0" g="0" b="0"/>
          </a:solidFill>
          <a:prstDash val="dash"/>
          <a:miter lim="800000"/>
        </a:ln>
        <a:effectLst/>
      </dsp:spPr>
      <dsp:style>
        <a:lnRef idx="2">
          <a:scrgbClr r="0" g="0" b="0"/>
        </a:lnRef>
        <a:fillRef idx="0">
          <a:scrgbClr r="0" g="0" b="0"/>
        </a:fillRef>
        <a:effectRef idx="0">
          <a:scrgbClr r="0" g="0" b="0"/>
        </a:effectRef>
        <a:fontRef idx="minor"/>
      </dsp:style>
    </dsp:sp>
    <dsp:sp modelId="{07436ABD-8577-420C-AFF4-711270085A37}">
      <dsp:nvSpPr>
        <dsp:cNvPr id="0" name=""/>
        <dsp:cNvSpPr/>
      </dsp:nvSpPr>
      <dsp:spPr>
        <a:xfrm>
          <a:off x="3153974" y="749657"/>
          <a:ext cx="91440" cy="1377458"/>
        </a:xfrm>
        <a:custGeom>
          <a:avLst/>
          <a:gdLst/>
          <a:ahLst/>
          <a:cxnLst/>
          <a:rect l="0" t="0" r="0" b="0"/>
          <a:pathLst>
            <a:path>
              <a:moveTo>
                <a:pt x="45720" y="0"/>
              </a:moveTo>
              <a:lnTo>
                <a:pt x="45720" y="13774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F7A1177-7288-4233-8C7A-453C6C7E1553}">
      <dsp:nvSpPr>
        <dsp:cNvPr id="0" name=""/>
        <dsp:cNvSpPr/>
      </dsp:nvSpPr>
      <dsp:spPr>
        <a:xfrm>
          <a:off x="2451075" y="1038"/>
          <a:ext cx="1497237" cy="7486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MX" sz="1700" kern="1200" dirty="0"/>
            <a:t>Director IT</a:t>
          </a:r>
          <a:endParaRPr lang="es-CL" sz="1700" kern="1200" dirty="0"/>
        </a:p>
      </dsp:txBody>
      <dsp:txXfrm>
        <a:off x="2451075" y="1038"/>
        <a:ext cx="1497237" cy="748618"/>
      </dsp:txXfrm>
    </dsp:sp>
    <dsp:sp modelId="{AE07282D-61A1-4C79-9828-553013EEEF6D}">
      <dsp:nvSpPr>
        <dsp:cNvPr id="0" name=""/>
        <dsp:cNvSpPr/>
      </dsp:nvSpPr>
      <dsp:spPr>
        <a:xfrm>
          <a:off x="2451075" y="2127116"/>
          <a:ext cx="1497237" cy="7486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MX" sz="1700" kern="1200" dirty="0"/>
            <a:t>Secretario Docente</a:t>
          </a:r>
          <a:endParaRPr lang="es-CL" sz="1700" kern="1200" dirty="0"/>
        </a:p>
      </dsp:txBody>
      <dsp:txXfrm>
        <a:off x="2451075" y="2127116"/>
        <a:ext cx="1497237" cy="748618"/>
      </dsp:txXfrm>
    </dsp:sp>
    <dsp:sp modelId="{B4B01AEF-51F5-481D-B82C-B37976EFF2D8}">
      <dsp:nvSpPr>
        <dsp:cNvPr id="0" name=""/>
        <dsp:cNvSpPr/>
      </dsp:nvSpPr>
      <dsp:spPr>
        <a:xfrm>
          <a:off x="2451075" y="4051575"/>
          <a:ext cx="1497237" cy="748618"/>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MX" sz="1700" kern="1200" dirty="0"/>
            <a:t>Presidentes de Comité de Carrera (20)</a:t>
          </a:r>
          <a:endParaRPr lang="es-CL" sz="1700" kern="1200" dirty="0"/>
        </a:p>
      </dsp:txBody>
      <dsp:txXfrm>
        <a:off x="2451075" y="4051575"/>
        <a:ext cx="1497237" cy="748618"/>
      </dsp:txXfrm>
    </dsp:sp>
    <dsp:sp modelId="{36302B10-0536-4342-81F1-0C70BE9D6880}">
      <dsp:nvSpPr>
        <dsp:cNvPr id="0" name=""/>
        <dsp:cNvSpPr/>
      </dsp:nvSpPr>
      <dsp:spPr>
        <a:xfrm>
          <a:off x="629791" y="3049025"/>
          <a:ext cx="1969151" cy="7486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MX" sz="1700" kern="1200" dirty="0"/>
            <a:t>Coordinadores Docentes en Sede</a:t>
          </a:r>
          <a:endParaRPr lang="es-CL" sz="1700" kern="1200" dirty="0"/>
        </a:p>
      </dsp:txBody>
      <dsp:txXfrm>
        <a:off x="629791" y="3049025"/>
        <a:ext cx="1969151" cy="748618"/>
      </dsp:txXfrm>
    </dsp:sp>
    <dsp:sp modelId="{7E767AE3-EB49-44B8-9BF9-D02819615191}">
      <dsp:nvSpPr>
        <dsp:cNvPr id="0" name=""/>
        <dsp:cNvSpPr/>
      </dsp:nvSpPr>
      <dsp:spPr>
        <a:xfrm>
          <a:off x="1545246" y="1064077"/>
          <a:ext cx="1497237" cy="7486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MX" sz="1700" kern="1200" dirty="0"/>
            <a:t>Asistente de Dirección</a:t>
          </a:r>
          <a:endParaRPr lang="es-CL" sz="1700" kern="1200" dirty="0"/>
        </a:p>
      </dsp:txBody>
      <dsp:txXfrm>
        <a:off x="1545246" y="1064077"/>
        <a:ext cx="1497237" cy="7486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95AFAF-06F2-4065-B461-B71BAD6F1EBA}">
      <dsp:nvSpPr>
        <dsp:cNvPr id="0" name=""/>
        <dsp:cNvSpPr/>
      </dsp:nvSpPr>
      <dsp:spPr>
        <a:xfrm>
          <a:off x="3265121" y="668980"/>
          <a:ext cx="361147" cy="441261"/>
        </a:xfrm>
        <a:custGeom>
          <a:avLst/>
          <a:gdLst/>
          <a:ahLst/>
          <a:cxnLst/>
          <a:rect l="0" t="0" r="0" b="0"/>
          <a:pathLst>
            <a:path>
              <a:moveTo>
                <a:pt x="0" y="0"/>
              </a:moveTo>
              <a:lnTo>
                <a:pt x="0" y="441261"/>
              </a:lnTo>
              <a:lnTo>
                <a:pt x="361147" y="441261"/>
              </a:lnTo>
            </a:path>
          </a:pathLst>
        </a:custGeom>
        <a:noFill/>
        <a:ln w="12700" cap="flat" cmpd="sng" algn="ctr">
          <a:solidFill>
            <a:scrgbClr r="0" g="0" b="0"/>
          </a:solidFill>
          <a:prstDash val="lgDash"/>
          <a:miter lim="800000"/>
        </a:ln>
        <a:effectLst/>
      </dsp:spPr>
      <dsp:style>
        <a:lnRef idx="2">
          <a:scrgbClr r="0" g="0" b="0"/>
        </a:lnRef>
        <a:fillRef idx="0">
          <a:scrgbClr r="0" g="0" b="0"/>
        </a:fillRef>
        <a:effectRef idx="0">
          <a:scrgbClr r="0" g="0" b="0"/>
        </a:effectRef>
        <a:fontRef idx="minor"/>
      </dsp:style>
    </dsp:sp>
    <dsp:sp modelId="{A3DE760C-2E89-4690-AC02-AEA314D1727B}">
      <dsp:nvSpPr>
        <dsp:cNvPr id="0" name=""/>
        <dsp:cNvSpPr/>
      </dsp:nvSpPr>
      <dsp:spPr>
        <a:xfrm>
          <a:off x="3125317" y="668980"/>
          <a:ext cx="139804" cy="612474"/>
        </a:xfrm>
        <a:custGeom>
          <a:avLst/>
          <a:gdLst/>
          <a:ahLst/>
          <a:cxnLst/>
          <a:rect l="0" t="0" r="0" b="0"/>
          <a:pathLst>
            <a:path>
              <a:moveTo>
                <a:pt x="139804" y="0"/>
              </a:moveTo>
              <a:lnTo>
                <a:pt x="139804" y="612474"/>
              </a:lnTo>
              <a:lnTo>
                <a:pt x="0" y="61247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42DA54-F738-46A3-9E52-504B3B33B83B}">
      <dsp:nvSpPr>
        <dsp:cNvPr id="0" name=""/>
        <dsp:cNvSpPr/>
      </dsp:nvSpPr>
      <dsp:spPr>
        <a:xfrm>
          <a:off x="2730883" y="2559663"/>
          <a:ext cx="534237" cy="486970"/>
        </a:xfrm>
        <a:custGeom>
          <a:avLst/>
          <a:gdLst/>
          <a:ahLst/>
          <a:cxnLst/>
          <a:rect l="0" t="0" r="0" b="0"/>
          <a:pathLst>
            <a:path>
              <a:moveTo>
                <a:pt x="534237" y="0"/>
              </a:moveTo>
              <a:lnTo>
                <a:pt x="534237" y="486970"/>
              </a:lnTo>
              <a:lnTo>
                <a:pt x="0" y="486970"/>
              </a:lnTo>
            </a:path>
          </a:pathLst>
        </a:custGeom>
        <a:noFill/>
        <a:ln w="12700" cap="flat" cmpd="sng" algn="ctr">
          <a:solidFill>
            <a:scrgbClr r="0" g="0" b="0"/>
          </a:solidFill>
          <a:prstDash val="dash"/>
          <a:miter lim="800000"/>
        </a:ln>
        <a:effectLst/>
      </dsp:spPr>
      <dsp:style>
        <a:lnRef idx="2">
          <a:scrgbClr r="0" g="0" b="0"/>
        </a:lnRef>
        <a:fillRef idx="0">
          <a:scrgbClr r="0" g="0" b="0"/>
        </a:fillRef>
        <a:effectRef idx="0">
          <a:scrgbClr r="0" g="0" b="0"/>
        </a:effectRef>
        <a:fontRef idx="minor"/>
      </dsp:style>
    </dsp:sp>
    <dsp:sp modelId="{D10ACB6D-2A53-4B05-9915-B7EF2FAAD696}">
      <dsp:nvSpPr>
        <dsp:cNvPr id="0" name=""/>
        <dsp:cNvSpPr/>
      </dsp:nvSpPr>
      <dsp:spPr>
        <a:xfrm>
          <a:off x="2741494" y="4271052"/>
          <a:ext cx="181798" cy="558690"/>
        </a:xfrm>
        <a:custGeom>
          <a:avLst/>
          <a:gdLst/>
          <a:ahLst/>
          <a:cxnLst/>
          <a:rect l="0" t="0" r="0" b="0"/>
          <a:pathLst>
            <a:path>
              <a:moveTo>
                <a:pt x="0" y="0"/>
              </a:moveTo>
              <a:lnTo>
                <a:pt x="0" y="558690"/>
              </a:lnTo>
              <a:lnTo>
                <a:pt x="181798" y="558690"/>
              </a:lnTo>
            </a:path>
          </a:pathLst>
        </a:custGeom>
        <a:noFill/>
        <a:ln w="12700" cap="flat" cmpd="sng" algn="ctr">
          <a:solidFill>
            <a:scrgbClr r="0" g="0" b="0"/>
          </a:solidFill>
          <a:prstDash val="dash"/>
          <a:miter lim="800000"/>
        </a:ln>
        <a:effectLst/>
      </dsp:spPr>
      <dsp:style>
        <a:lnRef idx="2">
          <a:scrgbClr r="0" g="0" b="0"/>
        </a:lnRef>
        <a:fillRef idx="0">
          <a:scrgbClr r="0" g="0" b="0"/>
        </a:fillRef>
        <a:effectRef idx="0">
          <a:scrgbClr r="0" g="0" b="0"/>
        </a:effectRef>
        <a:fontRef idx="minor"/>
      </dsp:style>
    </dsp:sp>
    <dsp:sp modelId="{9A13FEB6-056F-4E03-9BA2-49D39F96CF5A}">
      <dsp:nvSpPr>
        <dsp:cNvPr id="0" name=""/>
        <dsp:cNvSpPr/>
      </dsp:nvSpPr>
      <dsp:spPr>
        <a:xfrm>
          <a:off x="3219401" y="2559663"/>
          <a:ext cx="91440" cy="1045654"/>
        </a:xfrm>
        <a:custGeom>
          <a:avLst/>
          <a:gdLst/>
          <a:ahLst/>
          <a:cxnLst/>
          <a:rect l="0" t="0" r="0" b="0"/>
          <a:pathLst>
            <a:path>
              <a:moveTo>
                <a:pt x="45720" y="0"/>
              </a:moveTo>
              <a:lnTo>
                <a:pt x="45720" y="905850"/>
              </a:lnTo>
              <a:lnTo>
                <a:pt x="54680" y="905850"/>
              </a:lnTo>
              <a:lnTo>
                <a:pt x="54680" y="104565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436ABD-8577-420C-AFF4-711270085A37}">
      <dsp:nvSpPr>
        <dsp:cNvPr id="0" name=""/>
        <dsp:cNvSpPr/>
      </dsp:nvSpPr>
      <dsp:spPr>
        <a:xfrm>
          <a:off x="3219401" y="668980"/>
          <a:ext cx="91440" cy="1224949"/>
        </a:xfrm>
        <a:custGeom>
          <a:avLst/>
          <a:gdLst/>
          <a:ahLst/>
          <a:cxnLst/>
          <a:rect l="0" t="0" r="0" b="0"/>
          <a:pathLst>
            <a:path>
              <a:moveTo>
                <a:pt x="45720" y="0"/>
              </a:moveTo>
              <a:lnTo>
                <a:pt x="45720" y="122494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F7A1177-7288-4233-8C7A-453C6C7E1553}">
      <dsp:nvSpPr>
        <dsp:cNvPr id="0" name=""/>
        <dsp:cNvSpPr/>
      </dsp:nvSpPr>
      <dsp:spPr>
        <a:xfrm>
          <a:off x="2599387" y="3246"/>
          <a:ext cx="1331467" cy="6657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MX" sz="1700" kern="1200" dirty="0"/>
            <a:t>Director IT</a:t>
          </a:r>
          <a:endParaRPr lang="es-CL" sz="1700" kern="1200" dirty="0"/>
        </a:p>
      </dsp:txBody>
      <dsp:txXfrm>
        <a:off x="2599387" y="3246"/>
        <a:ext cx="1331467" cy="665733"/>
      </dsp:txXfrm>
    </dsp:sp>
    <dsp:sp modelId="{AE07282D-61A1-4C79-9828-553013EEEF6D}">
      <dsp:nvSpPr>
        <dsp:cNvPr id="0" name=""/>
        <dsp:cNvSpPr/>
      </dsp:nvSpPr>
      <dsp:spPr>
        <a:xfrm>
          <a:off x="2599387" y="1893930"/>
          <a:ext cx="1331467" cy="6657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MX" sz="1700" kern="1200" dirty="0"/>
            <a:t>Subdirector IT</a:t>
          </a:r>
          <a:endParaRPr lang="es-CL" sz="1700" kern="1200" dirty="0"/>
        </a:p>
      </dsp:txBody>
      <dsp:txXfrm>
        <a:off x="2599387" y="1893930"/>
        <a:ext cx="1331467" cy="665733"/>
      </dsp:txXfrm>
    </dsp:sp>
    <dsp:sp modelId="{B4B01AEF-51F5-481D-B82C-B37976EFF2D8}">
      <dsp:nvSpPr>
        <dsp:cNvPr id="0" name=""/>
        <dsp:cNvSpPr/>
      </dsp:nvSpPr>
      <dsp:spPr>
        <a:xfrm>
          <a:off x="2608348" y="3605318"/>
          <a:ext cx="1331467" cy="665733"/>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MX" sz="1700" kern="1200" dirty="0"/>
            <a:t>Directores de Escuela</a:t>
          </a:r>
          <a:endParaRPr lang="es-CL" sz="1700" kern="1200" dirty="0"/>
        </a:p>
      </dsp:txBody>
      <dsp:txXfrm>
        <a:off x="2608348" y="3605318"/>
        <a:ext cx="1331467" cy="665733"/>
      </dsp:txXfrm>
    </dsp:sp>
    <dsp:sp modelId="{EA26BC92-D8E3-4307-AF23-AE0947A1DC16}">
      <dsp:nvSpPr>
        <dsp:cNvPr id="0" name=""/>
        <dsp:cNvSpPr/>
      </dsp:nvSpPr>
      <dsp:spPr>
        <a:xfrm>
          <a:off x="2923293" y="4496875"/>
          <a:ext cx="1331467" cy="6657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MX" sz="1700" kern="1200" dirty="0"/>
            <a:t>Jefes de Carreras</a:t>
          </a:r>
          <a:endParaRPr lang="es-CL" sz="1700" kern="1200" dirty="0"/>
        </a:p>
      </dsp:txBody>
      <dsp:txXfrm>
        <a:off x="2923293" y="4496875"/>
        <a:ext cx="1331467" cy="665733"/>
      </dsp:txXfrm>
    </dsp:sp>
    <dsp:sp modelId="{36302B10-0536-4342-81F1-0C70BE9D6880}">
      <dsp:nvSpPr>
        <dsp:cNvPr id="0" name=""/>
        <dsp:cNvSpPr/>
      </dsp:nvSpPr>
      <dsp:spPr>
        <a:xfrm>
          <a:off x="979750" y="2713767"/>
          <a:ext cx="1751132" cy="665733"/>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MX" sz="1700" kern="1200" dirty="0"/>
            <a:t>Sub director académico en Sede</a:t>
          </a:r>
          <a:endParaRPr lang="es-CL" sz="1700" kern="1200" dirty="0"/>
        </a:p>
      </dsp:txBody>
      <dsp:txXfrm>
        <a:off x="979750" y="2713767"/>
        <a:ext cx="1751132" cy="665733"/>
      </dsp:txXfrm>
    </dsp:sp>
    <dsp:sp modelId="{7E767AE3-EB49-44B8-9BF9-D02819615191}">
      <dsp:nvSpPr>
        <dsp:cNvPr id="0" name=""/>
        <dsp:cNvSpPr/>
      </dsp:nvSpPr>
      <dsp:spPr>
        <a:xfrm>
          <a:off x="1793849" y="948588"/>
          <a:ext cx="1331467" cy="6657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MX" sz="1700" kern="1200" dirty="0"/>
            <a:t>Asistente de Dirección</a:t>
          </a:r>
          <a:endParaRPr lang="es-CL" sz="1700" kern="1200" dirty="0"/>
        </a:p>
      </dsp:txBody>
      <dsp:txXfrm>
        <a:off x="1793849" y="948588"/>
        <a:ext cx="1331467" cy="665733"/>
      </dsp:txXfrm>
    </dsp:sp>
    <dsp:sp modelId="{4C066E6D-A792-4E7C-92D2-264AF2772B4D}">
      <dsp:nvSpPr>
        <dsp:cNvPr id="0" name=""/>
        <dsp:cNvSpPr/>
      </dsp:nvSpPr>
      <dsp:spPr>
        <a:xfrm>
          <a:off x="3626268" y="777375"/>
          <a:ext cx="1331467" cy="665733"/>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MX" sz="1700" kern="1200" dirty="0"/>
            <a:t>Control de Gestión</a:t>
          </a:r>
          <a:endParaRPr lang="es-CL" sz="1700" kern="1200" dirty="0"/>
        </a:p>
      </dsp:txBody>
      <dsp:txXfrm>
        <a:off x="3626268" y="777375"/>
        <a:ext cx="1331467" cy="66573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219B19-D23A-4E13-8263-802ADD868F0C}" type="datetimeFigureOut">
              <a:rPr lang="es-CL" smtClean="0"/>
              <a:t>28-11-23</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88366C-C819-4875-8B2D-08FC1A52B2B3}" type="slidenum">
              <a:rPr lang="es-CL" smtClean="0"/>
              <a:t>‹Nº›</a:t>
            </a:fld>
            <a:endParaRPr lang="es-CL"/>
          </a:p>
        </p:txBody>
      </p:sp>
    </p:spTree>
    <p:extLst>
      <p:ext uri="{BB962C8B-B14F-4D97-AF65-F5344CB8AC3E}">
        <p14:creationId xmlns:p14="http://schemas.microsoft.com/office/powerpoint/2010/main" val="889045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a:t>En el sistema universitario </a:t>
            </a:r>
          </a:p>
          <a:p>
            <a:r>
              <a:rPr lang="es-CL" dirty="0"/>
              <a:t>La universidad realiza acciones de vinculación con el medio que tienen un impacto positivo en su entorno significativo o a nivel nacional, y en la formación de las y los estudiantes, así como en otras funciones institucionales.</a:t>
            </a:r>
            <a:endParaRPr lang="es-ES_tradnl" dirty="0"/>
          </a:p>
        </p:txBody>
      </p:sp>
      <p:sp>
        <p:nvSpPr>
          <p:cNvPr id="4" name="Marcador de número de diapositiva 3"/>
          <p:cNvSpPr>
            <a:spLocks noGrp="1"/>
          </p:cNvSpPr>
          <p:nvPr>
            <p:ph type="sldNum" sz="quarter" idx="5"/>
          </p:nvPr>
        </p:nvSpPr>
        <p:spPr/>
        <p:txBody>
          <a:bodyPr/>
          <a:lstStyle/>
          <a:p>
            <a:fld id="{4488366C-C819-4875-8B2D-08FC1A52B2B3}" type="slidenum">
              <a:rPr lang="es-CL" smtClean="0"/>
              <a:t>10</a:t>
            </a:fld>
            <a:endParaRPr lang="es-CL"/>
          </a:p>
        </p:txBody>
      </p:sp>
    </p:spTree>
    <p:extLst>
      <p:ext uri="{BB962C8B-B14F-4D97-AF65-F5344CB8AC3E}">
        <p14:creationId xmlns:p14="http://schemas.microsoft.com/office/powerpoint/2010/main" val="4032632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8F58033E-E89C-42F6-AF50-DFAC465992BA}" type="slidenum">
              <a:rPr lang="es-ES" smtClean="0"/>
              <a:t>15</a:t>
            </a:fld>
            <a:endParaRPr lang="es-ES" dirty="0"/>
          </a:p>
        </p:txBody>
      </p:sp>
    </p:spTree>
    <p:extLst>
      <p:ext uri="{BB962C8B-B14F-4D97-AF65-F5344CB8AC3E}">
        <p14:creationId xmlns:p14="http://schemas.microsoft.com/office/powerpoint/2010/main" val="1546922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Tal como se puede observar, en el caso de la progresión de la titulación efectiva, hasta el año 2015 este indicador se encontraba por debajo del promedio de programas con licenciatura. Sin embargo, a partir del 2015 esta situación cambia llegando a 11,5 puntos porcentuales por sobre las carreras con licenciatura. De esta forma pasa de 27,6% el 2012 a un 56,9% en año 2017, un crecimiento del 101%.</a:t>
            </a:r>
            <a:endParaRPr lang="es-CL" sz="1200" kern="120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8F58033E-E89C-42F6-AF50-DFAC465992BA}" type="slidenum">
              <a:rPr lang="es-ES" smtClean="0"/>
              <a:t>16</a:t>
            </a:fld>
            <a:endParaRPr lang="es-ES" dirty="0"/>
          </a:p>
        </p:txBody>
      </p:sp>
    </p:spTree>
    <p:extLst>
      <p:ext uri="{BB962C8B-B14F-4D97-AF65-F5344CB8AC3E}">
        <p14:creationId xmlns:p14="http://schemas.microsoft.com/office/powerpoint/2010/main" val="1621709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994FE4-1BD1-4FA7-9999-0A15F8BD8AF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000C6B9E-E1B8-4694-9076-8CD58774C2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F8C04DC5-EFEB-47BB-9851-25B895905984}"/>
              </a:ext>
            </a:extLst>
          </p:cNvPr>
          <p:cNvSpPr>
            <a:spLocks noGrp="1"/>
          </p:cNvSpPr>
          <p:nvPr>
            <p:ph type="dt" sz="half" idx="10"/>
          </p:nvPr>
        </p:nvSpPr>
        <p:spPr/>
        <p:txBody>
          <a:bodyPr/>
          <a:lstStyle/>
          <a:p>
            <a:fld id="{64EE3D09-D13C-4D2F-A29C-54BC25BACD90}" type="datetimeFigureOut">
              <a:rPr lang="es-CL" smtClean="0"/>
              <a:t>28-11-23</a:t>
            </a:fld>
            <a:endParaRPr lang="es-CL"/>
          </a:p>
        </p:txBody>
      </p:sp>
      <p:sp>
        <p:nvSpPr>
          <p:cNvPr id="5" name="Marcador de pie de página 4">
            <a:extLst>
              <a:ext uri="{FF2B5EF4-FFF2-40B4-BE49-F238E27FC236}">
                <a16:creationId xmlns:a16="http://schemas.microsoft.com/office/drawing/2014/main" id="{40F2841B-ADBE-4A21-AB7C-33FA0865E7C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CB82BAC4-CAB4-4C7C-90F4-15AB1C0AB0F1}"/>
              </a:ext>
            </a:extLst>
          </p:cNvPr>
          <p:cNvSpPr>
            <a:spLocks noGrp="1"/>
          </p:cNvSpPr>
          <p:nvPr>
            <p:ph type="sldNum" sz="quarter" idx="12"/>
          </p:nvPr>
        </p:nvSpPr>
        <p:spPr/>
        <p:txBody>
          <a:bodyPr/>
          <a:lstStyle/>
          <a:p>
            <a:fld id="{EEBE79DE-C7B0-442E-8C09-01453A8E9691}" type="slidenum">
              <a:rPr lang="es-CL" smtClean="0"/>
              <a:t>‹Nº›</a:t>
            </a:fld>
            <a:endParaRPr lang="es-CL"/>
          </a:p>
        </p:txBody>
      </p:sp>
    </p:spTree>
    <p:extLst>
      <p:ext uri="{BB962C8B-B14F-4D97-AF65-F5344CB8AC3E}">
        <p14:creationId xmlns:p14="http://schemas.microsoft.com/office/powerpoint/2010/main" val="2019788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DBA241-3631-45F9-B3F7-9745025ACB3C}"/>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5DA5F8D7-EFD9-4841-A372-D26543633FF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9C215A71-9944-458C-898F-61C7CD5AB6BD}"/>
              </a:ext>
            </a:extLst>
          </p:cNvPr>
          <p:cNvSpPr>
            <a:spLocks noGrp="1"/>
          </p:cNvSpPr>
          <p:nvPr>
            <p:ph type="dt" sz="half" idx="10"/>
          </p:nvPr>
        </p:nvSpPr>
        <p:spPr/>
        <p:txBody>
          <a:bodyPr/>
          <a:lstStyle/>
          <a:p>
            <a:fld id="{64EE3D09-D13C-4D2F-A29C-54BC25BACD90}" type="datetimeFigureOut">
              <a:rPr lang="es-CL" smtClean="0"/>
              <a:t>28-11-23</a:t>
            </a:fld>
            <a:endParaRPr lang="es-CL"/>
          </a:p>
        </p:txBody>
      </p:sp>
      <p:sp>
        <p:nvSpPr>
          <p:cNvPr id="5" name="Marcador de pie de página 4">
            <a:extLst>
              <a:ext uri="{FF2B5EF4-FFF2-40B4-BE49-F238E27FC236}">
                <a16:creationId xmlns:a16="http://schemas.microsoft.com/office/drawing/2014/main" id="{AB49A406-988D-447E-BB34-415E1180CDFE}"/>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0DC5B340-A0D4-4741-956A-B3C9D69C7C2D}"/>
              </a:ext>
            </a:extLst>
          </p:cNvPr>
          <p:cNvSpPr>
            <a:spLocks noGrp="1"/>
          </p:cNvSpPr>
          <p:nvPr>
            <p:ph type="sldNum" sz="quarter" idx="12"/>
          </p:nvPr>
        </p:nvSpPr>
        <p:spPr/>
        <p:txBody>
          <a:bodyPr/>
          <a:lstStyle/>
          <a:p>
            <a:fld id="{EEBE79DE-C7B0-442E-8C09-01453A8E9691}" type="slidenum">
              <a:rPr lang="es-CL" smtClean="0"/>
              <a:t>‹Nº›</a:t>
            </a:fld>
            <a:endParaRPr lang="es-CL"/>
          </a:p>
        </p:txBody>
      </p:sp>
    </p:spTree>
    <p:extLst>
      <p:ext uri="{BB962C8B-B14F-4D97-AF65-F5344CB8AC3E}">
        <p14:creationId xmlns:p14="http://schemas.microsoft.com/office/powerpoint/2010/main" val="4264056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D3EE464-73C0-439D-87FD-2D570DA498C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5B2E699D-D2E9-47F1-A34F-3DC786FDF06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15BC898C-03C6-4C36-95F5-5AFEC4568C2D}"/>
              </a:ext>
            </a:extLst>
          </p:cNvPr>
          <p:cNvSpPr>
            <a:spLocks noGrp="1"/>
          </p:cNvSpPr>
          <p:nvPr>
            <p:ph type="dt" sz="half" idx="10"/>
          </p:nvPr>
        </p:nvSpPr>
        <p:spPr/>
        <p:txBody>
          <a:bodyPr/>
          <a:lstStyle/>
          <a:p>
            <a:fld id="{64EE3D09-D13C-4D2F-A29C-54BC25BACD90}" type="datetimeFigureOut">
              <a:rPr lang="es-CL" smtClean="0"/>
              <a:t>28-11-23</a:t>
            </a:fld>
            <a:endParaRPr lang="es-CL"/>
          </a:p>
        </p:txBody>
      </p:sp>
      <p:sp>
        <p:nvSpPr>
          <p:cNvPr id="5" name="Marcador de pie de página 4">
            <a:extLst>
              <a:ext uri="{FF2B5EF4-FFF2-40B4-BE49-F238E27FC236}">
                <a16:creationId xmlns:a16="http://schemas.microsoft.com/office/drawing/2014/main" id="{5BEE28C4-66A1-4FFE-AEB1-769DA915413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98BA9840-5E72-4D08-9F77-9B01549BD05C}"/>
              </a:ext>
            </a:extLst>
          </p:cNvPr>
          <p:cNvSpPr>
            <a:spLocks noGrp="1"/>
          </p:cNvSpPr>
          <p:nvPr>
            <p:ph type="sldNum" sz="quarter" idx="12"/>
          </p:nvPr>
        </p:nvSpPr>
        <p:spPr/>
        <p:txBody>
          <a:bodyPr/>
          <a:lstStyle/>
          <a:p>
            <a:fld id="{EEBE79DE-C7B0-442E-8C09-01453A8E9691}" type="slidenum">
              <a:rPr lang="es-CL" smtClean="0"/>
              <a:t>‹Nº›</a:t>
            </a:fld>
            <a:endParaRPr lang="es-CL"/>
          </a:p>
        </p:txBody>
      </p:sp>
    </p:spTree>
    <p:extLst>
      <p:ext uri="{BB962C8B-B14F-4D97-AF65-F5344CB8AC3E}">
        <p14:creationId xmlns:p14="http://schemas.microsoft.com/office/powerpoint/2010/main" val="3444935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F75F72-53E3-4BD8-895F-C1C80B0BACFB}"/>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2E8207D8-1006-453D-93F1-4C55DD6D6A3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B9975C1F-7FC6-4A75-9BB5-16F2E9365CBE}"/>
              </a:ext>
            </a:extLst>
          </p:cNvPr>
          <p:cNvSpPr>
            <a:spLocks noGrp="1"/>
          </p:cNvSpPr>
          <p:nvPr>
            <p:ph type="dt" sz="half" idx="10"/>
          </p:nvPr>
        </p:nvSpPr>
        <p:spPr/>
        <p:txBody>
          <a:bodyPr/>
          <a:lstStyle/>
          <a:p>
            <a:fld id="{64EE3D09-D13C-4D2F-A29C-54BC25BACD90}" type="datetimeFigureOut">
              <a:rPr lang="es-CL" smtClean="0"/>
              <a:t>28-11-23</a:t>
            </a:fld>
            <a:endParaRPr lang="es-CL"/>
          </a:p>
        </p:txBody>
      </p:sp>
      <p:sp>
        <p:nvSpPr>
          <p:cNvPr id="5" name="Marcador de pie de página 4">
            <a:extLst>
              <a:ext uri="{FF2B5EF4-FFF2-40B4-BE49-F238E27FC236}">
                <a16:creationId xmlns:a16="http://schemas.microsoft.com/office/drawing/2014/main" id="{2241F98B-8D93-4147-B406-F1E196B2B96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BA806764-3001-41D7-94C0-87C18612EAA6}"/>
              </a:ext>
            </a:extLst>
          </p:cNvPr>
          <p:cNvSpPr>
            <a:spLocks noGrp="1"/>
          </p:cNvSpPr>
          <p:nvPr>
            <p:ph type="sldNum" sz="quarter" idx="12"/>
          </p:nvPr>
        </p:nvSpPr>
        <p:spPr/>
        <p:txBody>
          <a:bodyPr/>
          <a:lstStyle/>
          <a:p>
            <a:fld id="{EEBE79DE-C7B0-442E-8C09-01453A8E9691}" type="slidenum">
              <a:rPr lang="es-CL" smtClean="0"/>
              <a:t>‹Nº›</a:t>
            </a:fld>
            <a:endParaRPr lang="es-CL"/>
          </a:p>
        </p:txBody>
      </p:sp>
    </p:spTree>
    <p:extLst>
      <p:ext uri="{BB962C8B-B14F-4D97-AF65-F5344CB8AC3E}">
        <p14:creationId xmlns:p14="http://schemas.microsoft.com/office/powerpoint/2010/main" val="2878333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A54A0F-95FA-4959-852D-4503F75595F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D6E969DD-315F-4A74-9836-AC9630989A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1A9F4E1-F793-46DA-A03F-939AA89ECC2F}"/>
              </a:ext>
            </a:extLst>
          </p:cNvPr>
          <p:cNvSpPr>
            <a:spLocks noGrp="1"/>
          </p:cNvSpPr>
          <p:nvPr>
            <p:ph type="dt" sz="half" idx="10"/>
          </p:nvPr>
        </p:nvSpPr>
        <p:spPr/>
        <p:txBody>
          <a:bodyPr/>
          <a:lstStyle/>
          <a:p>
            <a:fld id="{64EE3D09-D13C-4D2F-A29C-54BC25BACD90}" type="datetimeFigureOut">
              <a:rPr lang="es-CL" smtClean="0"/>
              <a:t>28-11-23</a:t>
            </a:fld>
            <a:endParaRPr lang="es-CL"/>
          </a:p>
        </p:txBody>
      </p:sp>
      <p:sp>
        <p:nvSpPr>
          <p:cNvPr id="5" name="Marcador de pie de página 4">
            <a:extLst>
              <a:ext uri="{FF2B5EF4-FFF2-40B4-BE49-F238E27FC236}">
                <a16:creationId xmlns:a16="http://schemas.microsoft.com/office/drawing/2014/main" id="{5ADC508A-4D38-487A-9ACC-35B2674B3EEF}"/>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82C6F505-5F3D-4CDF-A79E-ECFAF00A23D2}"/>
              </a:ext>
            </a:extLst>
          </p:cNvPr>
          <p:cNvSpPr>
            <a:spLocks noGrp="1"/>
          </p:cNvSpPr>
          <p:nvPr>
            <p:ph type="sldNum" sz="quarter" idx="12"/>
          </p:nvPr>
        </p:nvSpPr>
        <p:spPr/>
        <p:txBody>
          <a:bodyPr/>
          <a:lstStyle/>
          <a:p>
            <a:fld id="{EEBE79DE-C7B0-442E-8C09-01453A8E9691}" type="slidenum">
              <a:rPr lang="es-CL" smtClean="0"/>
              <a:t>‹Nº›</a:t>
            </a:fld>
            <a:endParaRPr lang="es-CL"/>
          </a:p>
        </p:txBody>
      </p:sp>
    </p:spTree>
    <p:extLst>
      <p:ext uri="{BB962C8B-B14F-4D97-AF65-F5344CB8AC3E}">
        <p14:creationId xmlns:p14="http://schemas.microsoft.com/office/powerpoint/2010/main" val="1301571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DE0278-CA87-4922-B68B-5188CBD356BB}"/>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B6296049-65D5-4B79-BD21-5DED0A71EA4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A78F4620-DF89-4BE0-BD3F-79EF8AFFB7C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73D045D9-3EB9-436C-8138-C431EC95D6C9}"/>
              </a:ext>
            </a:extLst>
          </p:cNvPr>
          <p:cNvSpPr>
            <a:spLocks noGrp="1"/>
          </p:cNvSpPr>
          <p:nvPr>
            <p:ph type="dt" sz="half" idx="10"/>
          </p:nvPr>
        </p:nvSpPr>
        <p:spPr/>
        <p:txBody>
          <a:bodyPr/>
          <a:lstStyle/>
          <a:p>
            <a:fld id="{64EE3D09-D13C-4D2F-A29C-54BC25BACD90}" type="datetimeFigureOut">
              <a:rPr lang="es-CL" smtClean="0"/>
              <a:t>28-11-23</a:t>
            </a:fld>
            <a:endParaRPr lang="es-CL"/>
          </a:p>
        </p:txBody>
      </p:sp>
      <p:sp>
        <p:nvSpPr>
          <p:cNvPr id="6" name="Marcador de pie de página 5">
            <a:extLst>
              <a:ext uri="{FF2B5EF4-FFF2-40B4-BE49-F238E27FC236}">
                <a16:creationId xmlns:a16="http://schemas.microsoft.com/office/drawing/2014/main" id="{B92AFB73-CB86-4C44-99BB-62E5A9FF4B48}"/>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C85C2B26-5977-415A-9BB9-C6D7DF7B76F8}"/>
              </a:ext>
            </a:extLst>
          </p:cNvPr>
          <p:cNvSpPr>
            <a:spLocks noGrp="1"/>
          </p:cNvSpPr>
          <p:nvPr>
            <p:ph type="sldNum" sz="quarter" idx="12"/>
          </p:nvPr>
        </p:nvSpPr>
        <p:spPr/>
        <p:txBody>
          <a:bodyPr/>
          <a:lstStyle/>
          <a:p>
            <a:fld id="{EEBE79DE-C7B0-442E-8C09-01453A8E9691}" type="slidenum">
              <a:rPr lang="es-CL" smtClean="0"/>
              <a:t>‹Nº›</a:t>
            </a:fld>
            <a:endParaRPr lang="es-CL"/>
          </a:p>
        </p:txBody>
      </p:sp>
    </p:spTree>
    <p:extLst>
      <p:ext uri="{BB962C8B-B14F-4D97-AF65-F5344CB8AC3E}">
        <p14:creationId xmlns:p14="http://schemas.microsoft.com/office/powerpoint/2010/main" val="1708143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F201BB-4671-4F4B-98E0-65F67BA51322}"/>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67BFDBB7-0552-4869-82E9-7DAFA157D7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6B95628-5A63-401E-9691-BB9D42D1593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8B02F688-562D-4CDA-94F7-716EACA0B9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79C8ECB-F4B6-4184-9DCD-851A0B0A55A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3831AFFC-4EFF-4EB2-9FAD-BA748D114014}"/>
              </a:ext>
            </a:extLst>
          </p:cNvPr>
          <p:cNvSpPr>
            <a:spLocks noGrp="1"/>
          </p:cNvSpPr>
          <p:nvPr>
            <p:ph type="dt" sz="half" idx="10"/>
          </p:nvPr>
        </p:nvSpPr>
        <p:spPr/>
        <p:txBody>
          <a:bodyPr/>
          <a:lstStyle/>
          <a:p>
            <a:fld id="{64EE3D09-D13C-4D2F-A29C-54BC25BACD90}" type="datetimeFigureOut">
              <a:rPr lang="es-CL" smtClean="0"/>
              <a:t>28-11-23</a:t>
            </a:fld>
            <a:endParaRPr lang="es-CL"/>
          </a:p>
        </p:txBody>
      </p:sp>
      <p:sp>
        <p:nvSpPr>
          <p:cNvPr id="8" name="Marcador de pie de página 7">
            <a:extLst>
              <a:ext uri="{FF2B5EF4-FFF2-40B4-BE49-F238E27FC236}">
                <a16:creationId xmlns:a16="http://schemas.microsoft.com/office/drawing/2014/main" id="{2F896553-F623-44F3-A536-44304193F17C}"/>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AA7FA2EF-5C8E-4EB5-8FA4-D55FE7DA8491}"/>
              </a:ext>
            </a:extLst>
          </p:cNvPr>
          <p:cNvSpPr>
            <a:spLocks noGrp="1"/>
          </p:cNvSpPr>
          <p:nvPr>
            <p:ph type="sldNum" sz="quarter" idx="12"/>
          </p:nvPr>
        </p:nvSpPr>
        <p:spPr/>
        <p:txBody>
          <a:bodyPr/>
          <a:lstStyle/>
          <a:p>
            <a:fld id="{EEBE79DE-C7B0-442E-8C09-01453A8E9691}" type="slidenum">
              <a:rPr lang="es-CL" smtClean="0"/>
              <a:t>‹Nº›</a:t>
            </a:fld>
            <a:endParaRPr lang="es-CL"/>
          </a:p>
        </p:txBody>
      </p:sp>
    </p:spTree>
    <p:extLst>
      <p:ext uri="{BB962C8B-B14F-4D97-AF65-F5344CB8AC3E}">
        <p14:creationId xmlns:p14="http://schemas.microsoft.com/office/powerpoint/2010/main" val="1378887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A23B6B-81CD-44A3-9A74-B9F162963C60}"/>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A74AEE12-298E-4655-99D3-16B158E4160B}"/>
              </a:ext>
            </a:extLst>
          </p:cNvPr>
          <p:cNvSpPr>
            <a:spLocks noGrp="1"/>
          </p:cNvSpPr>
          <p:nvPr>
            <p:ph type="dt" sz="half" idx="10"/>
          </p:nvPr>
        </p:nvSpPr>
        <p:spPr/>
        <p:txBody>
          <a:bodyPr/>
          <a:lstStyle/>
          <a:p>
            <a:fld id="{64EE3D09-D13C-4D2F-A29C-54BC25BACD90}" type="datetimeFigureOut">
              <a:rPr lang="es-CL" smtClean="0"/>
              <a:t>28-11-23</a:t>
            </a:fld>
            <a:endParaRPr lang="es-CL"/>
          </a:p>
        </p:txBody>
      </p:sp>
      <p:sp>
        <p:nvSpPr>
          <p:cNvPr id="4" name="Marcador de pie de página 3">
            <a:extLst>
              <a:ext uri="{FF2B5EF4-FFF2-40B4-BE49-F238E27FC236}">
                <a16:creationId xmlns:a16="http://schemas.microsoft.com/office/drawing/2014/main" id="{35166D5D-E4EF-4D5F-9633-7B00C6DF4714}"/>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F5892422-6046-40E2-A181-59027CAEEC46}"/>
              </a:ext>
            </a:extLst>
          </p:cNvPr>
          <p:cNvSpPr>
            <a:spLocks noGrp="1"/>
          </p:cNvSpPr>
          <p:nvPr>
            <p:ph type="sldNum" sz="quarter" idx="12"/>
          </p:nvPr>
        </p:nvSpPr>
        <p:spPr/>
        <p:txBody>
          <a:bodyPr/>
          <a:lstStyle/>
          <a:p>
            <a:fld id="{EEBE79DE-C7B0-442E-8C09-01453A8E9691}" type="slidenum">
              <a:rPr lang="es-CL" smtClean="0"/>
              <a:t>‹Nº›</a:t>
            </a:fld>
            <a:endParaRPr lang="es-CL"/>
          </a:p>
        </p:txBody>
      </p:sp>
    </p:spTree>
    <p:extLst>
      <p:ext uri="{BB962C8B-B14F-4D97-AF65-F5344CB8AC3E}">
        <p14:creationId xmlns:p14="http://schemas.microsoft.com/office/powerpoint/2010/main" val="3268881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802DE50-3DCF-40EA-B408-AC008B1DBD1D}"/>
              </a:ext>
            </a:extLst>
          </p:cNvPr>
          <p:cNvSpPr>
            <a:spLocks noGrp="1"/>
          </p:cNvSpPr>
          <p:nvPr>
            <p:ph type="dt" sz="half" idx="10"/>
          </p:nvPr>
        </p:nvSpPr>
        <p:spPr/>
        <p:txBody>
          <a:bodyPr/>
          <a:lstStyle/>
          <a:p>
            <a:fld id="{64EE3D09-D13C-4D2F-A29C-54BC25BACD90}" type="datetimeFigureOut">
              <a:rPr lang="es-CL" smtClean="0"/>
              <a:t>28-11-23</a:t>
            </a:fld>
            <a:endParaRPr lang="es-CL"/>
          </a:p>
        </p:txBody>
      </p:sp>
      <p:sp>
        <p:nvSpPr>
          <p:cNvPr id="3" name="Marcador de pie de página 2">
            <a:extLst>
              <a:ext uri="{FF2B5EF4-FFF2-40B4-BE49-F238E27FC236}">
                <a16:creationId xmlns:a16="http://schemas.microsoft.com/office/drawing/2014/main" id="{0B5EEFE1-B530-44E4-A58A-7A74A20E3385}"/>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2E61E50C-3EFC-4517-B15D-F177C9E2E469}"/>
              </a:ext>
            </a:extLst>
          </p:cNvPr>
          <p:cNvSpPr>
            <a:spLocks noGrp="1"/>
          </p:cNvSpPr>
          <p:nvPr>
            <p:ph type="sldNum" sz="quarter" idx="12"/>
          </p:nvPr>
        </p:nvSpPr>
        <p:spPr/>
        <p:txBody>
          <a:bodyPr/>
          <a:lstStyle/>
          <a:p>
            <a:fld id="{EEBE79DE-C7B0-442E-8C09-01453A8E9691}" type="slidenum">
              <a:rPr lang="es-CL" smtClean="0"/>
              <a:t>‹Nº›</a:t>
            </a:fld>
            <a:endParaRPr lang="es-CL"/>
          </a:p>
        </p:txBody>
      </p:sp>
    </p:spTree>
    <p:extLst>
      <p:ext uri="{BB962C8B-B14F-4D97-AF65-F5344CB8AC3E}">
        <p14:creationId xmlns:p14="http://schemas.microsoft.com/office/powerpoint/2010/main" val="1866937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14F7BB-45F0-4CB8-A465-BEA35E76085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493FB3A7-D4AE-485B-8D13-824E0F17FF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80CDC81E-9054-492C-85C9-1C01EDDCC0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3C00026-DCA4-4AB9-AA16-C86DE30D7D94}"/>
              </a:ext>
            </a:extLst>
          </p:cNvPr>
          <p:cNvSpPr>
            <a:spLocks noGrp="1"/>
          </p:cNvSpPr>
          <p:nvPr>
            <p:ph type="dt" sz="half" idx="10"/>
          </p:nvPr>
        </p:nvSpPr>
        <p:spPr/>
        <p:txBody>
          <a:bodyPr/>
          <a:lstStyle/>
          <a:p>
            <a:fld id="{64EE3D09-D13C-4D2F-A29C-54BC25BACD90}" type="datetimeFigureOut">
              <a:rPr lang="es-CL" smtClean="0"/>
              <a:t>28-11-23</a:t>
            </a:fld>
            <a:endParaRPr lang="es-CL"/>
          </a:p>
        </p:txBody>
      </p:sp>
      <p:sp>
        <p:nvSpPr>
          <p:cNvPr id="6" name="Marcador de pie de página 5">
            <a:extLst>
              <a:ext uri="{FF2B5EF4-FFF2-40B4-BE49-F238E27FC236}">
                <a16:creationId xmlns:a16="http://schemas.microsoft.com/office/drawing/2014/main" id="{FC97403C-31B0-4CA2-9C1E-D34F7F499778}"/>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FD86EADD-91EA-421A-B00D-8E8207838FAE}"/>
              </a:ext>
            </a:extLst>
          </p:cNvPr>
          <p:cNvSpPr>
            <a:spLocks noGrp="1"/>
          </p:cNvSpPr>
          <p:nvPr>
            <p:ph type="sldNum" sz="quarter" idx="12"/>
          </p:nvPr>
        </p:nvSpPr>
        <p:spPr/>
        <p:txBody>
          <a:bodyPr/>
          <a:lstStyle/>
          <a:p>
            <a:fld id="{EEBE79DE-C7B0-442E-8C09-01453A8E9691}" type="slidenum">
              <a:rPr lang="es-CL" smtClean="0"/>
              <a:t>‹Nº›</a:t>
            </a:fld>
            <a:endParaRPr lang="es-CL"/>
          </a:p>
        </p:txBody>
      </p:sp>
    </p:spTree>
    <p:extLst>
      <p:ext uri="{BB962C8B-B14F-4D97-AF65-F5344CB8AC3E}">
        <p14:creationId xmlns:p14="http://schemas.microsoft.com/office/powerpoint/2010/main" val="3831265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F80CF5-0C7C-4B28-88E7-E9B1D001BBD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64480D93-CE29-4525-9DC0-AD571D62E9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CDB03E16-BFE4-4E61-A59D-03D89CC856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E787F96-584E-458F-B4C9-248E431C7383}"/>
              </a:ext>
            </a:extLst>
          </p:cNvPr>
          <p:cNvSpPr>
            <a:spLocks noGrp="1"/>
          </p:cNvSpPr>
          <p:nvPr>
            <p:ph type="dt" sz="half" idx="10"/>
          </p:nvPr>
        </p:nvSpPr>
        <p:spPr/>
        <p:txBody>
          <a:bodyPr/>
          <a:lstStyle/>
          <a:p>
            <a:fld id="{64EE3D09-D13C-4D2F-A29C-54BC25BACD90}" type="datetimeFigureOut">
              <a:rPr lang="es-CL" smtClean="0"/>
              <a:t>28-11-23</a:t>
            </a:fld>
            <a:endParaRPr lang="es-CL"/>
          </a:p>
        </p:txBody>
      </p:sp>
      <p:sp>
        <p:nvSpPr>
          <p:cNvPr id="6" name="Marcador de pie de página 5">
            <a:extLst>
              <a:ext uri="{FF2B5EF4-FFF2-40B4-BE49-F238E27FC236}">
                <a16:creationId xmlns:a16="http://schemas.microsoft.com/office/drawing/2014/main" id="{7E11FAAB-13FA-4D53-8268-3B9F49E727B1}"/>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7806F285-3A31-4B0D-9D72-653277DA56FD}"/>
              </a:ext>
            </a:extLst>
          </p:cNvPr>
          <p:cNvSpPr>
            <a:spLocks noGrp="1"/>
          </p:cNvSpPr>
          <p:nvPr>
            <p:ph type="sldNum" sz="quarter" idx="12"/>
          </p:nvPr>
        </p:nvSpPr>
        <p:spPr/>
        <p:txBody>
          <a:bodyPr/>
          <a:lstStyle/>
          <a:p>
            <a:fld id="{EEBE79DE-C7B0-442E-8C09-01453A8E9691}" type="slidenum">
              <a:rPr lang="es-CL" smtClean="0"/>
              <a:t>‹Nº›</a:t>
            </a:fld>
            <a:endParaRPr lang="es-CL"/>
          </a:p>
        </p:txBody>
      </p:sp>
    </p:spTree>
    <p:extLst>
      <p:ext uri="{BB962C8B-B14F-4D97-AF65-F5344CB8AC3E}">
        <p14:creationId xmlns:p14="http://schemas.microsoft.com/office/powerpoint/2010/main" val="3412201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5C971E9-CC1D-4478-807E-386AB273D9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CA00B0AB-7F5F-49C5-9AD1-251359DC64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E9A1E8C1-C3D2-4AE9-B1D1-88A9421826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EE3D09-D13C-4D2F-A29C-54BC25BACD90}" type="datetimeFigureOut">
              <a:rPr lang="es-CL" smtClean="0"/>
              <a:t>28-11-23</a:t>
            </a:fld>
            <a:endParaRPr lang="es-CL"/>
          </a:p>
        </p:txBody>
      </p:sp>
      <p:sp>
        <p:nvSpPr>
          <p:cNvPr id="5" name="Marcador de pie de página 4">
            <a:extLst>
              <a:ext uri="{FF2B5EF4-FFF2-40B4-BE49-F238E27FC236}">
                <a16:creationId xmlns:a16="http://schemas.microsoft.com/office/drawing/2014/main" id="{31C0DD51-F8D1-45BB-B435-4FAAE4DFF3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386556F4-C8C5-4594-A27E-8BF060860A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BE79DE-C7B0-442E-8C09-01453A8E9691}" type="slidenum">
              <a:rPr lang="es-CL" smtClean="0"/>
              <a:t>‹Nº›</a:t>
            </a:fld>
            <a:endParaRPr lang="es-CL"/>
          </a:p>
        </p:txBody>
      </p:sp>
    </p:spTree>
    <p:extLst>
      <p:ext uri="{BB962C8B-B14F-4D97-AF65-F5344CB8AC3E}">
        <p14:creationId xmlns:p14="http://schemas.microsoft.com/office/powerpoint/2010/main" val="2174928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3" name="Rectangle 202">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ight Triangle 204">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 name="Rectangle 206">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8C7D502-5A63-4F3C-A02D-C75F4C8C5E28}"/>
              </a:ext>
            </a:extLst>
          </p:cNvPr>
          <p:cNvSpPr>
            <a:spLocks noGrp="1"/>
          </p:cNvSpPr>
          <p:nvPr>
            <p:ph type="ctrTitle"/>
          </p:nvPr>
        </p:nvSpPr>
        <p:spPr>
          <a:xfrm>
            <a:off x="1285241" y="1008993"/>
            <a:ext cx="9231410" cy="3542045"/>
          </a:xfrm>
        </p:spPr>
        <p:txBody>
          <a:bodyPr anchor="b">
            <a:normAutofit/>
          </a:bodyPr>
          <a:lstStyle/>
          <a:p>
            <a:pPr algn="l"/>
            <a:r>
              <a:rPr lang="es-CL" sz="5500" b="1">
                <a:latin typeface="Arial Black" panose="020B0A04020102020204" pitchFamily="34" charset="0"/>
              </a:rPr>
              <a:t>Propuesta de Cambio de Estructura </a:t>
            </a:r>
            <a:br>
              <a:rPr lang="es-CL" sz="5500" b="1">
                <a:latin typeface="Arial Black" panose="020B0A04020102020204" pitchFamily="34" charset="0"/>
              </a:rPr>
            </a:br>
            <a:r>
              <a:rPr lang="es-CL" sz="5500" b="1">
                <a:latin typeface="Arial Black" panose="020B0A04020102020204" pitchFamily="34" charset="0"/>
              </a:rPr>
              <a:t>Instituto Tecnológico</a:t>
            </a:r>
          </a:p>
        </p:txBody>
      </p:sp>
      <p:sp>
        <p:nvSpPr>
          <p:cNvPr id="3" name="Subtítulo 2">
            <a:extLst>
              <a:ext uri="{FF2B5EF4-FFF2-40B4-BE49-F238E27FC236}">
                <a16:creationId xmlns:a16="http://schemas.microsoft.com/office/drawing/2014/main" id="{97B53645-487B-40D9-9135-CC72DA7CFA7C}"/>
              </a:ext>
            </a:extLst>
          </p:cNvPr>
          <p:cNvSpPr>
            <a:spLocks noGrp="1"/>
          </p:cNvSpPr>
          <p:nvPr>
            <p:ph type="subTitle" idx="1"/>
          </p:nvPr>
        </p:nvSpPr>
        <p:spPr>
          <a:xfrm>
            <a:off x="1285241" y="4582814"/>
            <a:ext cx="7132335" cy="1312657"/>
          </a:xfrm>
        </p:spPr>
        <p:txBody>
          <a:bodyPr anchor="t">
            <a:normAutofit/>
          </a:bodyPr>
          <a:lstStyle/>
          <a:p>
            <a:pPr algn="l"/>
            <a:r>
              <a:rPr lang="es-CL">
                <a:latin typeface="Arial "/>
              </a:rPr>
              <a:t>Universidad Católica de la Santísima Concepción</a:t>
            </a:r>
          </a:p>
        </p:txBody>
      </p:sp>
      <p:pic>
        <p:nvPicPr>
          <p:cNvPr id="198" name="Imagen 197" descr="Logotipo&#10;&#10;Descripción generada automáticamente">
            <a:extLst>
              <a:ext uri="{FF2B5EF4-FFF2-40B4-BE49-F238E27FC236}">
                <a16:creationId xmlns:a16="http://schemas.microsoft.com/office/drawing/2014/main" id="{881BDF7B-2602-406F-B255-EF8BBB03AD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6368" y="189738"/>
            <a:ext cx="1934616" cy="630110"/>
          </a:xfrm>
          <a:prstGeom prst="rect">
            <a:avLst/>
          </a:prstGeom>
        </p:spPr>
      </p:pic>
    </p:spTree>
    <p:extLst>
      <p:ext uri="{BB962C8B-B14F-4D97-AF65-F5344CB8AC3E}">
        <p14:creationId xmlns:p14="http://schemas.microsoft.com/office/powerpoint/2010/main" val="2621600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B5DD9C-9155-8D3F-B6DA-829C0FB25B67}"/>
              </a:ext>
            </a:extLst>
          </p:cNvPr>
          <p:cNvSpPr>
            <a:spLocks noGrp="1"/>
          </p:cNvSpPr>
          <p:nvPr>
            <p:ph type="title"/>
          </p:nvPr>
        </p:nvSpPr>
        <p:spPr>
          <a:xfrm>
            <a:off x="0" y="318484"/>
            <a:ext cx="12192000" cy="845026"/>
          </a:xfr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p>
            <a:r>
              <a:rPr lang="es-ES_tradnl" sz="4000" dirty="0">
                <a:solidFill>
                  <a:schemeClr val="dk1"/>
                </a:solidFill>
                <a:latin typeface="+mn-lt"/>
                <a:ea typeface="+mn-ea"/>
                <a:cs typeface="+mn-cs"/>
              </a:rPr>
              <a:t>Dimensión </a:t>
            </a:r>
            <a:r>
              <a:rPr lang="es-CL" sz="4000" u="sng" dirty="0">
                <a:solidFill>
                  <a:schemeClr val="dk1"/>
                </a:solidFill>
                <a:latin typeface="+mn-lt"/>
                <a:ea typeface="+mn-ea"/>
                <a:cs typeface="+mn-cs"/>
              </a:rPr>
              <a:t>Aseguramiento Interno de la Calidad</a:t>
            </a:r>
            <a:endParaRPr lang="es-ES_tradnl" sz="4000" u="sng" dirty="0">
              <a:solidFill>
                <a:schemeClr val="dk1"/>
              </a:solidFill>
              <a:latin typeface="+mn-lt"/>
              <a:ea typeface="+mn-ea"/>
              <a:cs typeface="+mn-cs"/>
            </a:endParaRPr>
          </a:p>
        </p:txBody>
      </p:sp>
      <p:sp>
        <p:nvSpPr>
          <p:cNvPr id="3" name="Marcador de contenido 2">
            <a:extLst>
              <a:ext uri="{FF2B5EF4-FFF2-40B4-BE49-F238E27FC236}">
                <a16:creationId xmlns:a16="http://schemas.microsoft.com/office/drawing/2014/main" id="{E4DC36C1-EA63-5839-5D57-890484CFF2A7}"/>
              </a:ext>
            </a:extLst>
          </p:cNvPr>
          <p:cNvSpPr>
            <a:spLocks noGrp="1"/>
          </p:cNvSpPr>
          <p:nvPr>
            <p:ph idx="1"/>
          </p:nvPr>
        </p:nvSpPr>
        <p:spPr>
          <a:xfrm>
            <a:off x="0" y="2323095"/>
            <a:ext cx="12039600" cy="897606"/>
          </a:xfrm>
        </p:spPr>
        <p:txBody>
          <a:bodyPr>
            <a:noAutofit/>
          </a:bodyPr>
          <a:lstStyle/>
          <a:p>
            <a:pPr marL="0" indent="0" algn="just">
              <a:buNone/>
            </a:pPr>
            <a:r>
              <a:rPr lang="es-CL" sz="2000" dirty="0">
                <a:solidFill>
                  <a:srgbClr val="3C3D3C"/>
                </a:solidFill>
                <a:effectLst/>
                <a:latin typeface="Helvetica" pitchFamily="2" charset="0"/>
              </a:rPr>
              <a:t>La institución cuenta con </a:t>
            </a:r>
            <a:r>
              <a:rPr lang="es-CL" sz="2000" b="1" dirty="0">
                <a:solidFill>
                  <a:srgbClr val="C00000"/>
                </a:solidFill>
                <a:effectLst/>
                <a:latin typeface="Helvetica" pitchFamily="2" charset="0"/>
              </a:rPr>
              <a:t>normativas y mecanismos internos de control y monitoreo de su quehacer</a:t>
            </a:r>
            <a:r>
              <a:rPr lang="es-CL" sz="2000" dirty="0">
                <a:solidFill>
                  <a:srgbClr val="3C3D3C"/>
                </a:solidFill>
                <a:effectLst/>
                <a:latin typeface="Helvetica" pitchFamily="2" charset="0"/>
              </a:rPr>
              <a:t>, orientados al cumplimiento de sus compromisos y obligaciones con los distintos integrantes de la comunidad educativa.</a:t>
            </a:r>
          </a:p>
          <a:p>
            <a:pPr marL="0" indent="0" algn="just">
              <a:buNone/>
            </a:pPr>
            <a:endParaRPr lang="es-CL" sz="2000" dirty="0">
              <a:solidFill>
                <a:srgbClr val="3C3D3C"/>
              </a:solidFill>
              <a:latin typeface="Helvetica" pitchFamily="2" charset="0"/>
            </a:endParaRPr>
          </a:p>
        </p:txBody>
      </p:sp>
      <p:pic>
        <p:nvPicPr>
          <p:cNvPr id="4" name="Imagen 3" descr="Logotipo&#10;&#10;Descripción generada automáticamente">
            <a:extLst>
              <a:ext uri="{FF2B5EF4-FFF2-40B4-BE49-F238E27FC236}">
                <a16:creationId xmlns:a16="http://schemas.microsoft.com/office/drawing/2014/main" id="{AA191680-126A-6AC0-CECF-4702BA4F3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6368" y="404654"/>
            <a:ext cx="1934616" cy="630110"/>
          </a:xfrm>
          <a:prstGeom prst="rect">
            <a:avLst/>
          </a:prstGeom>
        </p:spPr>
      </p:pic>
      <p:sp>
        <p:nvSpPr>
          <p:cNvPr id="8" name="Título 1">
            <a:extLst>
              <a:ext uri="{FF2B5EF4-FFF2-40B4-BE49-F238E27FC236}">
                <a16:creationId xmlns:a16="http://schemas.microsoft.com/office/drawing/2014/main" id="{3A7E19CD-F002-9610-8308-BA95F1B2DAE8}"/>
              </a:ext>
            </a:extLst>
          </p:cNvPr>
          <p:cNvSpPr txBox="1">
            <a:spLocks/>
          </p:cNvSpPr>
          <p:nvPr/>
        </p:nvSpPr>
        <p:spPr>
          <a:xfrm>
            <a:off x="0" y="1557586"/>
            <a:ext cx="12192000" cy="638524"/>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fontScale="97500"/>
          </a:bodyPr>
          <a:lstStyle>
            <a:lvl1pPr>
              <a:lnSpc>
                <a:spcPct val="90000"/>
              </a:lnSpc>
              <a:spcBef>
                <a:spcPct val="0"/>
              </a:spcBef>
              <a:buNone/>
              <a:defRPr sz="44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CL" sz="2800" dirty="0">
                <a:solidFill>
                  <a:srgbClr val="1D1D1C"/>
                </a:solidFill>
                <a:latin typeface="Helvetica" pitchFamily="2" charset="0"/>
              </a:rPr>
              <a:t>C</a:t>
            </a:r>
            <a:r>
              <a:rPr lang="es-CL" sz="2800" dirty="0">
                <a:solidFill>
                  <a:srgbClr val="1D1D1C"/>
                </a:solidFill>
                <a:effectLst/>
                <a:latin typeface="Helvetica" pitchFamily="2" charset="0"/>
              </a:rPr>
              <a:t>riterio 12. Integridad Institucional </a:t>
            </a:r>
          </a:p>
        </p:txBody>
      </p:sp>
      <p:sp>
        <p:nvSpPr>
          <p:cNvPr id="5" name="Título 1">
            <a:extLst>
              <a:ext uri="{FF2B5EF4-FFF2-40B4-BE49-F238E27FC236}">
                <a16:creationId xmlns:a16="http://schemas.microsoft.com/office/drawing/2014/main" id="{D041B10B-C6CE-008B-42BD-CE686801821D}"/>
              </a:ext>
            </a:extLst>
          </p:cNvPr>
          <p:cNvSpPr txBox="1">
            <a:spLocks/>
          </p:cNvSpPr>
          <p:nvPr/>
        </p:nvSpPr>
        <p:spPr>
          <a:xfrm>
            <a:off x="0" y="3347686"/>
            <a:ext cx="12192000" cy="710971"/>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s-ES_tradnl" sz="4000" dirty="0"/>
              <a:t>Dimensión </a:t>
            </a:r>
            <a:r>
              <a:rPr lang="es-CL" sz="4000" u="sng" dirty="0"/>
              <a:t>Vinculación con el Medio </a:t>
            </a:r>
            <a:endParaRPr lang="es-ES_tradnl" sz="4000" u="sng" dirty="0"/>
          </a:p>
        </p:txBody>
      </p:sp>
      <p:sp>
        <p:nvSpPr>
          <p:cNvPr id="6" name="Marcador de contenido 2">
            <a:extLst>
              <a:ext uri="{FF2B5EF4-FFF2-40B4-BE49-F238E27FC236}">
                <a16:creationId xmlns:a16="http://schemas.microsoft.com/office/drawing/2014/main" id="{934AFE33-3E70-728B-15E8-13BBE9DD1D48}"/>
              </a:ext>
            </a:extLst>
          </p:cNvPr>
          <p:cNvSpPr txBox="1">
            <a:spLocks/>
          </p:cNvSpPr>
          <p:nvPr/>
        </p:nvSpPr>
        <p:spPr>
          <a:xfrm>
            <a:off x="0" y="4960272"/>
            <a:ext cx="12192000" cy="15792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CL" sz="2000" dirty="0">
                <a:solidFill>
                  <a:srgbClr val="3C3D3C"/>
                </a:solidFill>
                <a:effectLst/>
                <a:latin typeface="Helvetica" pitchFamily="2" charset="0"/>
              </a:rPr>
              <a:t>La institución ha </a:t>
            </a:r>
            <a:r>
              <a:rPr lang="es-CL" sz="2000" b="1" dirty="0">
                <a:solidFill>
                  <a:srgbClr val="C00000"/>
                </a:solidFill>
                <a:effectLst/>
                <a:latin typeface="Helvetica" pitchFamily="2" charset="0"/>
              </a:rPr>
              <a:t>definido su entorno, los sectores y grupos de interés </a:t>
            </a:r>
            <a:r>
              <a:rPr lang="es-CL" sz="2000" dirty="0">
                <a:solidFill>
                  <a:srgbClr val="3C3D3C"/>
                </a:solidFill>
                <a:effectLst/>
                <a:latin typeface="Helvetica" pitchFamily="2" charset="0"/>
              </a:rPr>
              <a:t>para realizar colaboración bidireccional, que enriquezcan su proyecto institucional y el proceso educativo. Entre otros, considera al sector productivo y de servicios, organismos públicos y privados, comunidades e instituciones de educación.</a:t>
            </a:r>
          </a:p>
          <a:p>
            <a:pPr marL="0" indent="0">
              <a:buNone/>
            </a:pPr>
            <a:r>
              <a:rPr lang="es-CL" sz="2000" dirty="0">
                <a:solidFill>
                  <a:srgbClr val="3C3D3C"/>
                </a:solidFill>
                <a:effectLst/>
                <a:latin typeface="Helvetica" pitchFamily="2" charset="0"/>
              </a:rPr>
              <a:t>Los </a:t>
            </a:r>
            <a:r>
              <a:rPr lang="es-CL" sz="2000" b="1" dirty="0">
                <a:solidFill>
                  <a:srgbClr val="C00000"/>
                </a:solidFill>
                <a:effectLst/>
                <a:latin typeface="Helvetica" pitchFamily="2" charset="0"/>
              </a:rPr>
              <a:t>resultados aportan y contribuyen tanto al medio externo como al quehacer de la propia institució</a:t>
            </a:r>
            <a:r>
              <a:rPr lang="es-CL" sz="2000" dirty="0">
                <a:solidFill>
                  <a:srgbClr val="C00000"/>
                </a:solidFill>
                <a:effectLst/>
                <a:latin typeface="Helvetica" pitchFamily="2" charset="0"/>
              </a:rPr>
              <a:t>n.</a:t>
            </a:r>
          </a:p>
          <a:p>
            <a:pPr marL="0" indent="0" algn="just">
              <a:buFont typeface="Arial" panose="020B0604020202020204" pitchFamily="34" charset="0"/>
              <a:buNone/>
            </a:pPr>
            <a:endParaRPr lang="es-CL" sz="2000" dirty="0">
              <a:solidFill>
                <a:srgbClr val="3C3D3C"/>
              </a:solidFill>
              <a:latin typeface="Helvetica" pitchFamily="2" charset="0"/>
            </a:endParaRPr>
          </a:p>
        </p:txBody>
      </p:sp>
      <p:sp>
        <p:nvSpPr>
          <p:cNvPr id="7" name="Título 1">
            <a:extLst>
              <a:ext uri="{FF2B5EF4-FFF2-40B4-BE49-F238E27FC236}">
                <a16:creationId xmlns:a16="http://schemas.microsoft.com/office/drawing/2014/main" id="{052D40F5-E8C3-E9B8-CD3A-E2FA5D474D40}"/>
              </a:ext>
            </a:extLst>
          </p:cNvPr>
          <p:cNvSpPr txBox="1">
            <a:spLocks/>
          </p:cNvSpPr>
          <p:nvPr/>
        </p:nvSpPr>
        <p:spPr>
          <a:xfrm>
            <a:off x="0" y="4294444"/>
            <a:ext cx="12192000" cy="638524"/>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fontScale="97500"/>
          </a:bodyPr>
          <a:lstStyle>
            <a:lvl1pPr>
              <a:lnSpc>
                <a:spcPct val="90000"/>
              </a:lnSpc>
              <a:spcBef>
                <a:spcPct val="0"/>
              </a:spcBef>
              <a:buNone/>
              <a:defRPr sz="44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CL" sz="2800" dirty="0">
                <a:solidFill>
                  <a:srgbClr val="1D1D1C"/>
                </a:solidFill>
                <a:latin typeface="Helvetica" pitchFamily="2" charset="0"/>
              </a:rPr>
              <a:t>C</a:t>
            </a:r>
            <a:r>
              <a:rPr lang="es-CL" sz="2800" dirty="0">
                <a:solidFill>
                  <a:srgbClr val="1D1D1C"/>
                </a:solidFill>
                <a:effectLst/>
                <a:latin typeface="Helvetica" pitchFamily="2" charset="0"/>
              </a:rPr>
              <a:t>riterio 12. Resultados e Impacto de </a:t>
            </a:r>
            <a:r>
              <a:rPr lang="es-CL" sz="2800" dirty="0">
                <a:solidFill>
                  <a:srgbClr val="1D1D1C"/>
                </a:solidFill>
                <a:latin typeface="Helvetica" pitchFamily="2" charset="0"/>
              </a:rPr>
              <a:t>l</a:t>
            </a:r>
            <a:r>
              <a:rPr lang="es-CL" sz="2800" dirty="0">
                <a:solidFill>
                  <a:srgbClr val="1D1D1C"/>
                </a:solidFill>
                <a:effectLst/>
                <a:latin typeface="Helvetica" pitchFamily="2" charset="0"/>
              </a:rPr>
              <a:t>a Vinculación con </a:t>
            </a:r>
            <a:r>
              <a:rPr lang="es-CL" sz="2800" dirty="0">
                <a:solidFill>
                  <a:srgbClr val="1D1D1C"/>
                </a:solidFill>
                <a:latin typeface="Helvetica" pitchFamily="2" charset="0"/>
              </a:rPr>
              <a:t>e</a:t>
            </a:r>
            <a:r>
              <a:rPr lang="es-CL" sz="2800" dirty="0">
                <a:solidFill>
                  <a:srgbClr val="1D1D1C"/>
                </a:solidFill>
                <a:effectLst/>
                <a:latin typeface="Helvetica" pitchFamily="2" charset="0"/>
              </a:rPr>
              <a:t>l Medio</a:t>
            </a:r>
          </a:p>
        </p:txBody>
      </p:sp>
    </p:spTree>
    <p:extLst>
      <p:ext uri="{BB962C8B-B14F-4D97-AF65-F5344CB8AC3E}">
        <p14:creationId xmlns:p14="http://schemas.microsoft.com/office/powerpoint/2010/main" val="244759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1C62CC-F71D-C1B0-8079-F241C8262B43}"/>
              </a:ext>
            </a:extLst>
          </p:cNvPr>
          <p:cNvSpPr>
            <a:spLocks noGrp="1"/>
          </p:cNvSpPr>
          <p:nvPr>
            <p:ph type="title"/>
          </p:nvPr>
        </p:nvSpPr>
        <p:spPr>
          <a:xfrm>
            <a:off x="167641" y="197485"/>
            <a:ext cx="10515600" cy="930275"/>
          </a:xfrm>
        </p:spPr>
        <p:txBody>
          <a:bodyPr/>
          <a:lstStyle/>
          <a:p>
            <a:r>
              <a:rPr lang="es-ES_tradnl" dirty="0"/>
              <a:t>Plan de Mejoramiento Institucional </a:t>
            </a:r>
          </a:p>
        </p:txBody>
      </p:sp>
      <p:pic>
        <p:nvPicPr>
          <p:cNvPr id="8" name="Imagen 7">
            <a:extLst>
              <a:ext uri="{FF2B5EF4-FFF2-40B4-BE49-F238E27FC236}">
                <a16:creationId xmlns:a16="http://schemas.microsoft.com/office/drawing/2014/main" id="{616D6D36-332C-753F-D049-0B549C7513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280" y="1714500"/>
            <a:ext cx="11501439" cy="3429000"/>
          </a:xfrm>
          <a:prstGeom prst="rect">
            <a:avLst/>
          </a:prstGeom>
        </p:spPr>
      </p:pic>
      <p:pic>
        <p:nvPicPr>
          <p:cNvPr id="11" name="Imagen 10" descr="Logotipo&#10;&#10;Descripción generada automáticamente">
            <a:extLst>
              <a:ext uri="{FF2B5EF4-FFF2-40B4-BE49-F238E27FC236}">
                <a16:creationId xmlns:a16="http://schemas.microsoft.com/office/drawing/2014/main" id="{2A212A99-3CA3-3016-5F0B-D9336CF921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2103" y="347567"/>
            <a:ext cx="1934616" cy="630110"/>
          </a:xfrm>
          <a:prstGeom prst="rect">
            <a:avLst/>
          </a:prstGeom>
        </p:spPr>
      </p:pic>
    </p:spTree>
    <p:extLst>
      <p:ext uri="{BB962C8B-B14F-4D97-AF65-F5344CB8AC3E}">
        <p14:creationId xmlns:p14="http://schemas.microsoft.com/office/powerpoint/2010/main" val="3757624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1C62CC-F71D-C1B0-8079-F241C8262B43}"/>
              </a:ext>
            </a:extLst>
          </p:cNvPr>
          <p:cNvSpPr>
            <a:spLocks noGrp="1"/>
          </p:cNvSpPr>
          <p:nvPr>
            <p:ph type="title"/>
          </p:nvPr>
        </p:nvSpPr>
        <p:spPr>
          <a:xfrm>
            <a:off x="354416" y="197485"/>
            <a:ext cx="10515600" cy="630111"/>
          </a:xfrm>
        </p:spPr>
        <p:txBody>
          <a:bodyPr>
            <a:normAutofit fontScale="90000"/>
          </a:bodyPr>
          <a:lstStyle/>
          <a:p>
            <a:r>
              <a:rPr lang="es-ES_tradnl" dirty="0"/>
              <a:t>Plan de Mejoramiento Institucional </a:t>
            </a:r>
          </a:p>
        </p:txBody>
      </p:sp>
      <p:pic>
        <p:nvPicPr>
          <p:cNvPr id="6" name="Imagen 5">
            <a:extLst>
              <a:ext uri="{FF2B5EF4-FFF2-40B4-BE49-F238E27FC236}">
                <a16:creationId xmlns:a16="http://schemas.microsoft.com/office/drawing/2014/main" id="{A23B6FFF-D4E6-F8A4-2118-C7520F6E96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416" y="1127760"/>
            <a:ext cx="9825057" cy="5658308"/>
          </a:xfrm>
          <a:prstGeom prst="rect">
            <a:avLst/>
          </a:prstGeom>
        </p:spPr>
      </p:pic>
      <p:pic>
        <p:nvPicPr>
          <p:cNvPr id="7" name="Imagen 6" descr="Logotipo&#10;&#10;Descripción generada automáticamente">
            <a:extLst>
              <a:ext uri="{FF2B5EF4-FFF2-40B4-BE49-F238E27FC236}">
                <a16:creationId xmlns:a16="http://schemas.microsoft.com/office/drawing/2014/main" id="{B53CF303-BBB3-41F6-60D5-82329C594D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9743" y="197485"/>
            <a:ext cx="1934616" cy="630110"/>
          </a:xfrm>
          <a:prstGeom prst="rect">
            <a:avLst/>
          </a:prstGeom>
        </p:spPr>
      </p:pic>
    </p:spTree>
    <p:extLst>
      <p:ext uri="{BB962C8B-B14F-4D97-AF65-F5344CB8AC3E}">
        <p14:creationId xmlns:p14="http://schemas.microsoft.com/office/powerpoint/2010/main" val="2380903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1C62CC-F71D-C1B0-8079-F241C8262B43}"/>
              </a:ext>
            </a:extLst>
          </p:cNvPr>
          <p:cNvSpPr>
            <a:spLocks noGrp="1"/>
          </p:cNvSpPr>
          <p:nvPr>
            <p:ph type="title"/>
          </p:nvPr>
        </p:nvSpPr>
        <p:spPr>
          <a:xfrm>
            <a:off x="167641" y="197485"/>
            <a:ext cx="10515600" cy="930275"/>
          </a:xfrm>
        </p:spPr>
        <p:txBody>
          <a:bodyPr/>
          <a:lstStyle/>
          <a:p>
            <a:r>
              <a:rPr lang="es-ES_tradnl" dirty="0"/>
              <a:t>Plan de Mejoramiento Institucional </a:t>
            </a:r>
          </a:p>
        </p:txBody>
      </p:sp>
      <p:pic>
        <p:nvPicPr>
          <p:cNvPr id="5" name="Imagen 4">
            <a:extLst>
              <a:ext uri="{FF2B5EF4-FFF2-40B4-BE49-F238E27FC236}">
                <a16:creationId xmlns:a16="http://schemas.microsoft.com/office/drawing/2014/main" id="{ECD14C85-1F34-30B1-A94B-A3CDB2E02A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 y="1332344"/>
            <a:ext cx="11434692" cy="4504575"/>
          </a:xfrm>
          <a:prstGeom prst="rect">
            <a:avLst/>
          </a:prstGeom>
        </p:spPr>
      </p:pic>
      <p:pic>
        <p:nvPicPr>
          <p:cNvPr id="6" name="Imagen 5" descr="Logotipo&#10;&#10;Descripción generada automáticamente">
            <a:extLst>
              <a:ext uri="{FF2B5EF4-FFF2-40B4-BE49-F238E27FC236}">
                <a16:creationId xmlns:a16="http://schemas.microsoft.com/office/drawing/2014/main" id="{F421A28A-640B-63F3-2FEB-9869D1AFAF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7756" y="347567"/>
            <a:ext cx="1934616" cy="630110"/>
          </a:xfrm>
          <a:prstGeom prst="rect">
            <a:avLst/>
          </a:prstGeom>
        </p:spPr>
      </p:pic>
    </p:spTree>
    <p:extLst>
      <p:ext uri="{BB962C8B-B14F-4D97-AF65-F5344CB8AC3E}">
        <p14:creationId xmlns:p14="http://schemas.microsoft.com/office/powerpoint/2010/main" val="2524725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idx="1"/>
          </p:nvPr>
        </p:nvSpPr>
        <p:spPr>
          <a:xfrm>
            <a:off x="2209800" y="1735174"/>
            <a:ext cx="7772400" cy="1500187"/>
          </a:xfrm>
        </p:spPr>
        <p:txBody>
          <a:bodyPr>
            <a:noAutofit/>
          </a:bodyPr>
          <a:lstStyle/>
          <a:p>
            <a:pPr algn="ctr"/>
            <a:r>
              <a:rPr lang="es-ES" sz="4800" b="1" dirty="0">
                <a:solidFill>
                  <a:schemeClr val="tx1">
                    <a:lumMod val="65000"/>
                    <a:lumOff val="35000"/>
                  </a:schemeClr>
                </a:solidFill>
              </a:rPr>
              <a:t>Indicadores de desempeño estudiantil</a:t>
            </a:r>
          </a:p>
          <a:p>
            <a:pPr algn="ctr"/>
            <a:endParaRPr lang="es-ES" sz="4800" b="1" dirty="0">
              <a:solidFill>
                <a:schemeClr val="tx1">
                  <a:lumMod val="65000"/>
                  <a:lumOff val="35000"/>
                </a:schemeClr>
              </a:solidFill>
            </a:endParaRPr>
          </a:p>
          <a:p>
            <a:pPr algn="ctr"/>
            <a:r>
              <a:rPr lang="es-ES" sz="4000" dirty="0"/>
              <a:t>INSTITUTO TECNOLÓGICO</a:t>
            </a:r>
          </a:p>
        </p:txBody>
      </p:sp>
      <p:pic>
        <p:nvPicPr>
          <p:cNvPr id="2" name="Imagen 1" descr="Logotipo&#10;&#10;Descripción generada automáticamente">
            <a:extLst>
              <a:ext uri="{FF2B5EF4-FFF2-40B4-BE49-F238E27FC236}">
                <a16:creationId xmlns:a16="http://schemas.microsoft.com/office/drawing/2014/main" id="{01138B35-8451-1574-73EA-D36BFD6BEF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78448" y="372872"/>
            <a:ext cx="1934616" cy="630110"/>
          </a:xfrm>
          <a:prstGeom prst="rect">
            <a:avLst/>
          </a:prstGeom>
        </p:spPr>
      </p:pic>
    </p:spTree>
    <p:extLst>
      <p:ext uri="{BB962C8B-B14F-4D97-AF65-F5344CB8AC3E}">
        <p14:creationId xmlns:p14="http://schemas.microsoft.com/office/powerpoint/2010/main" val="341831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869F952F-AE42-8541-B894-5AC3A5E75304}"/>
              </a:ext>
            </a:extLst>
          </p:cNvPr>
          <p:cNvSpPr>
            <a:spLocks noGrp="1"/>
          </p:cNvSpPr>
          <p:nvPr>
            <p:ph type="title"/>
          </p:nvPr>
        </p:nvSpPr>
        <p:spPr>
          <a:xfrm>
            <a:off x="0" y="286512"/>
            <a:ext cx="12192000" cy="861348"/>
          </a:xfrm>
        </p:spPr>
        <p:style>
          <a:lnRef idx="1">
            <a:schemeClr val="accent3"/>
          </a:lnRef>
          <a:fillRef idx="2">
            <a:schemeClr val="accent3"/>
          </a:fillRef>
          <a:effectRef idx="1">
            <a:schemeClr val="accent3"/>
          </a:effectRef>
          <a:fontRef idx="minor">
            <a:schemeClr val="dk1"/>
          </a:fontRef>
        </p:style>
        <p:txBody>
          <a:bodyPr>
            <a:noAutofit/>
          </a:bodyPr>
          <a:lstStyle/>
          <a:p>
            <a:r>
              <a:rPr lang="es-ES_tradnl" sz="3600" dirty="0">
                <a:solidFill>
                  <a:srgbClr val="C00000"/>
                </a:solidFill>
              </a:rPr>
              <a:t>Progresión retención estudiantil a 1er año</a:t>
            </a:r>
          </a:p>
        </p:txBody>
      </p:sp>
      <p:graphicFrame>
        <p:nvGraphicFramePr>
          <p:cNvPr id="2" name="Gráfico 1">
            <a:extLst>
              <a:ext uri="{FF2B5EF4-FFF2-40B4-BE49-F238E27FC236}">
                <a16:creationId xmlns:a16="http://schemas.microsoft.com/office/drawing/2014/main" id="{BF716C5B-94BE-6F49-8B9D-D886610F08C6}"/>
              </a:ext>
            </a:extLst>
          </p:cNvPr>
          <p:cNvGraphicFramePr>
            <a:graphicFrameLocks/>
          </p:cNvGraphicFramePr>
          <p:nvPr>
            <p:extLst>
              <p:ext uri="{D42A27DB-BD31-4B8C-83A1-F6EECF244321}">
                <p14:modId xmlns:p14="http://schemas.microsoft.com/office/powerpoint/2010/main" val="162764056"/>
              </p:ext>
            </p:extLst>
          </p:nvPr>
        </p:nvGraphicFramePr>
        <p:xfrm>
          <a:off x="390144" y="1499616"/>
          <a:ext cx="11350751" cy="5071872"/>
        </p:xfrm>
        <a:graphic>
          <a:graphicData uri="http://schemas.openxmlformats.org/drawingml/2006/chart">
            <c:chart xmlns:c="http://schemas.openxmlformats.org/drawingml/2006/chart" xmlns:r="http://schemas.openxmlformats.org/officeDocument/2006/relationships" r:id="rId3"/>
          </a:graphicData>
        </a:graphic>
      </p:graphicFrame>
      <p:sp>
        <p:nvSpPr>
          <p:cNvPr id="3" name="CuadroTexto 2">
            <a:extLst>
              <a:ext uri="{FF2B5EF4-FFF2-40B4-BE49-F238E27FC236}">
                <a16:creationId xmlns:a16="http://schemas.microsoft.com/office/drawing/2014/main" id="{B7CAF926-9118-E1DD-9452-3FDEC39EE174}"/>
              </a:ext>
            </a:extLst>
          </p:cNvPr>
          <p:cNvSpPr txBox="1"/>
          <p:nvPr/>
        </p:nvSpPr>
        <p:spPr>
          <a:xfrm>
            <a:off x="1363175" y="4650036"/>
            <a:ext cx="5805721" cy="92333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es-CL" dirty="0"/>
              <a:t>Tendencia sostenida a la baja desde la cohorte 2016. Actualmente, tenemos el número más bajo de retención, al primer año, en las carreras de pregrado sin licenciatura (IT).</a:t>
            </a:r>
          </a:p>
        </p:txBody>
      </p:sp>
      <p:pic>
        <p:nvPicPr>
          <p:cNvPr id="5" name="Imagen 4" descr="Logotipo&#10;&#10;Descripción generada automáticamente">
            <a:extLst>
              <a:ext uri="{FF2B5EF4-FFF2-40B4-BE49-F238E27FC236}">
                <a16:creationId xmlns:a16="http://schemas.microsoft.com/office/drawing/2014/main" id="{B04BD91D-F821-EC60-B46E-EDCD6AE903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78448" y="372872"/>
            <a:ext cx="1934616" cy="630110"/>
          </a:xfrm>
          <a:prstGeom prst="rect">
            <a:avLst/>
          </a:prstGeom>
        </p:spPr>
      </p:pic>
    </p:spTree>
    <p:extLst>
      <p:ext uri="{BB962C8B-B14F-4D97-AF65-F5344CB8AC3E}">
        <p14:creationId xmlns:p14="http://schemas.microsoft.com/office/powerpoint/2010/main" val="4081062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869F952F-AE42-8541-B894-5AC3A5E75304}"/>
              </a:ext>
            </a:extLst>
          </p:cNvPr>
          <p:cNvSpPr>
            <a:spLocks noGrp="1"/>
          </p:cNvSpPr>
          <p:nvPr>
            <p:ph type="title"/>
          </p:nvPr>
        </p:nvSpPr>
        <p:spPr>
          <a:xfrm>
            <a:off x="0" y="336805"/>
            <a:ext cx="12192000" cy="791908"/>
          </a:xfrm>
        </p:spPr>
        <p:style>
          <a:lnRef idx="1">
            <a:schemeClr val="accent3"/>
          </a:lnRef>
          <a:fillRef idx="2">
            <a:schemeClr val="accent3"/>
          </a:fillRef>
          <a:effectRef idx="1">
            <a:schemeClr val="accent3"/>
          </a:effectRef>
          <a:fontRef idx="minor">
            <a:schemeClr val="dk1"/>
          </a:fontRef>
        </p:style>
        <p:txBody>
          <a:bodyPr>
            <a:noAutofit/>
          </a:bodyPr>
          <a:lstStyle/>
          <a:p>
            <a:r>
              <a:rPr lang="es-ES_tradnl" sz="3600" dirty="0">
                <a:solidFill>
                  <a:srgbClr val="C00000"/>
                </a:solidFill>
              </a:rPr>
              <a:t>Tasa de titulación oportuna pregrado sin Licenciatura</a:t>
            </a:r>
          </a:p>
        </p:txBody>
      </p:sp>
      <p:graphicFrame>
        <p:nvGraphicFramePr>
          <p:cNvPr id="2" name="Gráfico 1">
            <a:extLst>
              <a:ext uri="{FF2B5EF4-FFF2-40B4-BE49-F238E27FC236}">
                <a16:creationId xmlns:a16="http://schemas.microsoft.com/office/drawing/2014/main" id="{F838E10C-6F59-4048-880E-27F882CC6B41}"/>
              </a:ext>
            </a:extLst>
          </p:cNvPr>
          <p:cNvGraphicFramePr>
            <a:graphicFrameLocks/>
          </p:cNvGraphicFramePr>
          <p:nvPr>
            <p:extLst>
              <p:ext uri="{D42A27DB-BD31-4B8C-83A1-F6EECF244321}">
                <p14:modId xmlns:p14="http://schemas.microsoft.com/office/powerpoint/2010/main" val="3584355021"/>
              </p:ext>
            </p:extLst>
          </p:nvPr>
        </p:nvGraphicFramePr>
        <p:xfrm>
          <a:off x="463296" y="1865376"/>
          <a:ext cx="10948416" cy="4328159"/>
        </p:xfrm>
        <a:graphic>
          <a:graphicData uri="http://schemas.openxmlformats.org/drawingml/2006/chart">
            <c:chart xmlns:c="http://schemas.openxmlformats.org/drawingml/2006/chart" xmlns:r="http://schemas.openxmlformats.org/officeDocument/2006/relationships" r:id="rId3"/>
          </a:graphicData>
        </a:graphic>
      </p:graphicFrame>
      <p:pic>
        <p:nvPicPr>
          <p:cNvPr id="3" name="Imagen 2" descr="Logotipo&#10;&#10;Descripción generada automáticamente">
            <a:extLst>
              <a:ext uri="{FF2B5EF4-FFF2-40B4-BE49-F238E27FC236}">
                <a16:creationId xmlns:a16="http://schemas.microsoft.com/office/drawing/2014/main" id="{2A6A66AE-D853-82CB-F845-4AA0C3255E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78448" y="372872"/>
            <a:ext cx="1934616" cy="630110"/>
          </a:xfrm>
          <a:prstGeom prst="rect">
            <a:avLst/>
          </a:prstGeom>
        </p:spPr>
      </p:pic>
    </p:spTree>
    <p:extLst>
      <p:ext uri="{BB962C8B-B14F-4D97-AF65-F5344CB8AC3E}">
        <p14:creationId xmlns:p14="http://schemas.microsoft.com/office/powerpoint/2010/main" val="4069657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C7D502-5A63-4F3C-A02D-C75F4C8C5E28}"/>
              </a:ext>
            </a:extLst>
          </p:cNvPr>
          <p:cNvSpPr>
            <a:spLocks noGrp="1"/>
          </p:cNvSpPr>
          <p:nvPr>
            <p:ph type="ctrTitle"/>
          </p:nvPr>
        </p:nvSpPr>
        <p:spPr>
          <a:xfrm>
            <a:off x="1364343" y="2548737"/>
            <a:ext cx="9463314" cy="2317981"/>
          </a:xfrm>
          <a:solidFill>
            <a:schemeClr val="bg1">
              <a:alpha val="90000"/>
            </a:schemeClr>
          </a:solidFill>
        </p:spPr>
        <p:txBody>
          <a:bodyPr anchor="b">
            <a:normAutofit/>
          </a:bodyPr>
          <a:lstStyle/>
          <a:p>
            <a:r>
              <a:rPr lang="es-CL" sz="4800" b="1" dirty="0">
                <a:latin typeface="Arial Black" panose="020B0A04020102020204" pitchFamily="34" charset="0"/>
              </a:rPr>
              <a:t>Propuesta de Cambio de Estructura </a:t>
            </a:r>
            <a:br>
              <a:rPr lang="es-CL" sz="4800" b="1" dirty="0">
                <a:latin typeface="Arial Black" panose="020B0A04020102020204" pitchFamily="34" charset="0"/>
              </a:rPr>
            </a:br>
            <a:r>
              <a:rPr lang="es-CL" sz="4800" b="1" dirty="0">
                <a:latin typeface="Arial Black" panose="020B0A04020102020204" pitchFamily="34" charset="0"/>
              </a:rPr>
              <a:t>Instituto Tecnológico</a:t>
            </a:r>
          </a:p>
        </p:txBody>
      </p:sp>
      <p:pic>
        <p:nvPicPr>
          <p:cNvPr id="198" name="Imagen 197" descr="Logotipo&#10;&#10;Descripción generada automáticamente">
            <a:extLst>
              <a:ext uri="{FF2B5EF4-FFF2-40B4-BE49-F238E27FC236}">
                <a16:creationId xmlns:a16="http://schemas.microsoft.com/office/drawing/2014/main" id="{881BDF7B-2602-406F-B255-EF8BBB03AD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6368" y="189738"/>
            <a:ext cx="1934616" cy="630110"/>
          </a:xfrm>
          <a:prstGeom prst="rect">
            <a:avLst/>
          </a:prstGeom>
        </p:spPr>
      </p:pic>
    </p:spTree>
    <p:extLst>
      <p:ext uri="{BB962C8B-B14F-4D97-AF65-F5344CB8AC3E}">
        <p14:creationId xmlns:p14="http://schemas.microsoft.com/office/powerpoint/2010/main" val="994006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B85C7076-BB3D-1610-03CA-3C51BBF37156}"/>
              </a:ext>
            </a:extLst>
          </p:cNvPr>
          <p:cNvGraphicFramePr/>
          <p:nvPr>
            <p:extLst>
              <p:ext uri="{D42A27DB-BD31-4B8C-83A1-F6EECF244321}">
                <p14:modId xmlns:p14="http://schemas.microsoft.com/office/powerpoint/2010/main" val="3510036051"/>
              </p:ext>
            </p:extLst>
          </p:nvPr>
        </p:nvGraphicFramePr>
        <p:xfrm>
          <a:off x="1371600" y="971550"/>
          <a:ext cx="9758363" cy="4900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ítulo 1">
            <a:extLst>
              <a:ext uri="{FF2B5EF4-FFF2-40B4-BE49-F238E27FC236}">
                <a16:creationId xmlns:a16="http://schemas.microsoft.com/office/drawing/2014/main" id="{E627EB17-22A6-C331-68A5-B157EB730EA1}"/>
              </a:ext>
            </a:extLst>
          </p:cNvPr>
          <p:cNvSpPr txBox="1">
            <a:spLocks/>
          </p:cNvSpPr>
          <p:nvPr/>
        </p:nvSpPr>
        <p:spPr>
          <a:xfrm>
            <a:off x="13494" y="112074"/>
            <a:ext cx="12192000" cy="791908"/>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s-ES_tradnl" sz="3600" dirty="0">
                <a:solidFill>
                  <a:srgbClr val="C00000"/>
                </a:solidFill>
              </a:rPr>
              <a:t>Estructura actual Sede  IT</a:t>
            </a:r>
          </a:p>
        </p:txBody>
      </p:sp>
      <p:pic>
        <p:nvPicPr>
          <p:cNvPr id="3" name="Imagen 2" descr="Logotipo&#10;&#10;Descripción generada automáticamente">
            <a:extLst>
              <a:ext uri="{FF2B5EF4-FFF2-40B4-BE49-F238E27FC236}">
                <a16:creationId xmlns:a16="http://schemas.microsoft.com/office/drawing/2014/main" id="{4F947EE8-B8E2-ECE9-27A4-AFD93218C69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46368" y="189738"/>
            <a:ext cx="1934616" cy="630110"/>
          </a:xfrm>
          <a:prstGeom prst="rect">
            <a:avLst/>
          </a:prstGeom>
        </p:spPr>
      </p:pic>
    </p:spTree>
    <p:extLst>
      <p:ext uri="{BB962C8B-B14F-4D97-AF65-F5344CB8AC3E}">
        <p14:creationId xmlns:p14="http://schemas.microsoft.com/office/powerpoint/2010/main" val="2223000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lamada rectangular redondeada 6">
            <a:extLst>
              <a:ext uri="{FF2B5EF4-FFF2-40B4-BE49-F238E27FC236}">
                <a16:creationId xmlns:a16="http://schemas.microsoft.com/office/drawing/2014/main" id="{904BB5A4-6F63-FE68-DB14-A373F97D8CFD}"/>
              </a:ext>
            </a:extLst>
          </p:cNvPr>
          <p:cNvSpPr/>
          <p:nvPr/>
        </p:nvSpPr>
        <p:spPr>
          <a:xfrm>
            <a:off x="-36622" y="2240247"/>
            <a:ext cx="2667000" cy="1442753"/>
          </a:xfrm>
          <a:prstGeom prst="wedgeRoundRectCallout">
            <a:avLst>
              <a:gd name="adj1" fmla="val 30786"/>
              <a:gd name="adj2" fmla="val 91701"/>
              <a:gd name="adj3" fmla="val 16667"/>
            </a:avLst>
          </a:prstGeom>
          <a:solidFill>
            <a:schemeClr val="accent2">
              <a:lumMod val="60000"/>
              <a:lumOff val="4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CL" sz="1100" dirty="0">
                <a:solidFill>
                  <a:srgbClr val="3F3F3F"/>
                </a:solidFill>
                <a:effectLst/>
                <a:latin typeface="Helvetica" pitchFamily="2" charset="0"/>
              </a:rPr>
              <a:t>- Apoyar la programación académica.</a:t>
            </a:r>
          </a:p>
          <a:p>
            <a:r>
              <a:rPr lang="es-CL" sz="1100" dirty="0">
                <a:solidFill>
                  <a:srgbClr val="3F3F3F"/>
                </a:solidFill>
                <a:latin typeface="Helvetica" pitchFamily="2" charset="0"/>
              </a:rPr>
              <a:t>-</a:t>
            </a:r>
            <a:r>
              <a:rPr lang="es-CL" sz="1100" dirty="0">
                <a:solidFill>
                  <a:srgbClr val="3F3F3F"/>
                </a:solidFill>
                <a:effectLst/>
                <a:latin typeface="Helvetica" pitchFamily="2" charset="0"/>
              </a:rPr>
              <a:t>Administración de reserva de salas</a:t>
            </a:r>
          </a:p>
          <a:p>
            <a:r>
              <a:rPr lang="es-CL" sz="1100" dirty="0">
                <a:solidFill>
                  <a:srgbClr val="3F3F3F"/>
                </a:solidFill>
                <a:effectLst/>
                <a:latin typeface="Helvetica" pitchFamily="2" charset="0"/>
              </a:rPr>
              <a:t>- Apoyo administrativo en la reserva y uso de recursos a la docencia.</a:t>
            </a:r>
          </a:p>
          <a:p>
            <a:r>
              <a:rPr lang="es-CL" sz="1100" dirty="0">
                <a:solidFill>
                  <a:srgbClr val="3F3F3F"/>
                </a:solidFill>
                <a:effectLst/>
                <a:latin typeface="Helvetica" pitchFamily="2" charset="0"/>
              </a:rPr>
              <a:t>- Atención de consultas y apoyo administrativo a docentes </a:t>
            </a:r>
          </a:p>
          <a:p>
            <a:r>
              <a:rPr lang="es-CL" sz="1100" dirty="0">
                <a:solidFill>
                  <a:srgbClr val="3F3F3F"/>
                </a:solidFill>
                <a:effectLst/>
                <a:latin typeface="Helvetica" pitchFamily="2" charset="0"/>
              </a:rPr>
              <a:t>- Control de asistencia docente.</a:t>
            </a:r>
          </a:p>
        </p:txBody>
      </p:sp>
      <p:sp>
        <p:nvSpPr>
          <p:cNvPr id="11" name="Título 1">
            <a:extLst>
              <a:ext uri="{FF2B5EF4-FFF2-40B4-BE49-F238E27FC236}">
                <a16:creationId xmlns:a16="http://schemas.microsoft.com/office/drawing/2014/main" id="{333B5C8C-D5A2-BFEE-E727-60DCF7498C58}"/>
              </a:ext>
            </a:extLst>
          </p:cNvPr>
          <p:cNvSpPr txBox="1">
            <a:spLocks/>
          </p:cNvSpPr>
          <p:nvPr/>
        </p:nvSpPr>
        <p:spPr>
          <a:xfrm>
            <a:off x="13494" y="112074"/>
            <a:ext cx="12192000" cy="791908"/>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s-ES_tradnl" sz="3600" dirty="0">
                <a:solidFill>
                  <a:srgbClr val="C00000"/>
                </a:solidFill>
              </a:rPr>
              <a:t>Estructura nueva  IT SEDE</a:t>
            </a:r>
          </a:p>
        </p:txBody>
      </p:sp>
      <p:graphicFrame>
        <p:nvGraphicFramePr>
          <p:cNvPr id="4" name="Diagrama 3">
            <a:extLst>
              <a:ext uri="{FF2B5EF4-FFF2-40B4-BE49-F238E27FC236}">
                <a16:creationId xmlns:a16="http://schemas.microsoft.com/office/drawing/2014/main" id="{B85C7076-BB3D-1610-03CA-3C51BBF37156}"/>
              </a:ext>
            </a:extLst>
          </p:cNvPr>
          <p:cNvGraphicFramePr/>
          <p:nvPr>
            <p:extLst>
              <p:ext uri="{D42A27DB-BD31-4B8C-83A1-F6EECF244321}">
                <p14:modId xmlns:p14="http://schemas.microsoft.com/office/powerpoint/2010/main" val="3557967536"/>
              </p:ext>
            </p:extLst>
          </p:nvPr>
        </p:nvGraphicFramePr>
        <p:xfrm>
          <a:off x="603250" y="916681"/>
          <a:ext cx="11012488" cy="5886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Llamada rectangular redondeada 1">
            <a:extLst>
              <a:ext uri="{FF2B5EF4-FFF2-40B4-BE49-F238E27FC236}">
                <a16:creationId xmlns:a16="http://schemas.microsoft.com/office/drawing/2014/main" id="{4A442D81-EAE2-22B4-21A4-943F42F929B9}"/>
              </a:ext>
            </a:extLst>
          </p:cNvPr>
          <p:cNvSpPr/>
          <p:nvPr/>
        </p:nvSpPr>
        <p:spPr>
          <a:xfrm>
            <a:off x="7214284" y="4108589"/>
            <a:ext cx="2336116" cy="762000"/>
          </a:xfrm>
          <a:prstGeom prst="wedgeRoundRectCallout">
            <a:avLst>
              <a:gd name="adj1" fmla="val -43313"/>
              <a:gd name="adj2" fmla="val -103520"/>
              <a:gd name="adj3" fmla="val 16667"/>
            </a:avLst>
          </a:prstGeom>
          <a:solidFill>
            <a:schemeClr val="accent2">
              <a:lumMod val="60000"/>
              <a:lumOff val="4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CL" sz="1100" dirty="0">
                <a:solidFill>
                  <a:srgbClr val="3F3F3F"/>
                </a:solidFill>
                <a:effectLst/>
                <a:latin typeface="Helvetica" pitchFamily="2" charset="0"/>
              </a:rPr>
              <a:t>- Coordinar los servicios a los estudiantes, DAE y GFE., Atención de solicitudes, </a:t>
            </a:r>
          </a:p>
          <a:p>
            <a:r>
              <a:rPr lang="es-CL" sz="1100" dirty="0">
                <a:solidFill>
                  <a:srgbClr val="3F3F3F"/>
                </a:solidFill>
                <a:latin typeface="Helvetica" pitchFamily="2" charset="0"/>
              </a:rPr>
              <a:t>DARA</a:t>
            </a:r>
            <a:endParaRPr lang="es-CL" sz="1100" dirty="0">
              <a:solidFill>
                <a:srgbClr val="3F3F3F"/>
              </a:solidFill>
              <a:effectLst/>
              <a:latin typeface="Helvetica" pitchFamily="2" charset="0"/>
            </a:endParaRPr>
          </a:p>
        </p:txBody>
      </p:sp>
      <p:sp>
        <p:nvSpPr>
          <p:cNvPr id="3" name="Llamada rectangular redondeada 2">
            <a:extLst>
              <a:ext uri="{FF2B5EF4-FFF2-40B4-BE49-F238E27FC236}">
                <a16:creationId xmlns:a16="http://schemas.microsoft.com/office/drawing/2014/main" id="{D675E9CB-0497-19D8-8EE9-0803DC7A6A4A}"/>
              </a:ext>
            </a:extLst>
          </p:cNvPr>
          <p:cNvSpPr/>
          <p:nvPr/>
        </p:nvSpPr>
        <p:spPr>
          <a:xfrm>
            <a:off x="5530740" y="5420908"/>
            <a:ext cx="2775060" cy="831904"/>
          </a:xfrm>
          <a:prstGeom prst="wedgeRoundRectCallout">
            <a:avLst>
              <a:gd name="adj1" fmla="val -22183"/>
              <a:gd name="adj2" fmla="val -141123"/>
              <a:gd name="adj3" fmla="val 16667"/>
            </a:avLst>
          </a:prstGeom>
          <a:solidFill>
            <a:schemeClr val="accent2">
              <a:lumMod val="60000"/>
              <a:lumOff val="4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CL" sz="1100" dirty="0">
                <a:solidFill>
                  <a:srgbClr val="3F3F3F"/>
                </a:solidFill>
                <a:effectLst/>
                <a:latin typeface="Helvetica" pitchFamily="2" charset="0"/>
              </a:rPr>
              <a:t>- Convenios  de Prácticas</a:t>
            </a:r>
          </a:p>
          <a:p>
            <a:r>
              <a:rPr lang="es-CL" sz="1100" dirty="0">
                <a:solidFill>
                  <a:srgbClr val="3F3F3F"/>
                </a:solidFill>
                <a:effectLst/>
                <a:latin typeface="Helvetica" pitchFamily="2" charset="0"/>
              </a:rPr>
              <a:t>- Gestión de </a:t>
            </a:r>
            <a:r>
              <a:rPr lang="es-CL" sz="1100" dirty="0">
                <a:solidFill>
                  <a:srgbClr val="3F3F3F"/>
                </a:solidFill>
                <a:latin typeface="Helvetica" pitchFamily="2" charset="0"/>
              </a:rPr>
              <a:t>Campos Clínicos</a:t>
            </a:r>
            <a:endParaRPr lang="es-CL" sz="1100" dirty="0">
              <a:solidFill>
                <a:srgbClr val="3F3F3F"/>
              </a:solidFill>
              <a:effectLst/>
              <a:latin typeface="Helvetica" pitchFamily="2" charset="0"/>
            </a:endParaRPr>
          </a:p>
          <a:p>
            <a:r>
              <a:rPr lang="es-CL" sz="1100" dirty="0">
                <a:solidFill>
                  <a:srgbClr val="3F3F3F"/>
                </a:solidFill>
                <a:effectLst/>
                <a:latin typeface="Helvetica" pitchFamily="2" charset="0"/>
              </a:rPr>
              <a:t>- Vinculación con Centros de Práctica</a:t>
            </a:r>
          </a:p>
          <a:p>
            <a:r>
              <a:rPr lang="es-CL" sz="1100" dirty="0">
                <a:solidFill>
                  <a:srgbClr val="3F3F3F"/>
                </a:solidFill>
                <a:effectLst/>
                <a:latin typeface="Helvetica" pitchFamily="2" charset="0"/>
              </a:rPr>
              <a:t>- Vinculación con Empleadores</a:t>
            </a:r>
          </a:p>
        </p:txBody>
      </p:sp>
      <p:sp>
        <p:nvSpPr>
          <p:cNvPr id="5" name="Llamada rectangular redondeada 4">
            <a:extLst>
              <a:ext uri="{FF2B5EF4-FFF2-40B4-BE49-F238E27FC236}">
                <a16:creationId xmlns:a16="http://schemas.microsoft.com/office/drawing/2014/main" id="{589D6E4F-6488-36B8-C8CD-89F3F056EDAE}"/>
              </a:ext>
            </a:extLst>
          </p:cNvPr>
          <p:cNvSpPr/>
          <p:nvPr/>
        </p:nvSpPr>
        <p:spPr>
          <a:xfrm>
            <a:off x="9664701" y="4787754"/>
            <a:ext cx="2246848" cy="1266307"/>
          </a:xfrm>
          <a:prstGeom prst="wedgeRoundRectCallout">
            <a:avLst>
              <a:gd name="adj1" fmla="val -17675"/>
              <a:gd name="adj2" fmla="val -147465"/>
              <a:gd name="adj3" fmla="val 16667"/>
            </a:avLst>
          </a:prstGeom>
          <a:solidFill>
            <a:schemeClr val="accent2">
              <a:lumMod val="60000"/>
              <a:lumOff val="4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CL" sz="1100" dirty="0">
                <a:solidFill>
                  <a:srgbClr val="3F3F3F"/>
                </a:solidFill>
                <a:effectLst/>
                <a:latin typeface="Helvetica" pitchFamily="2" charset="0"/>
              </a:rPr>
              <a:t>- Coordinar las acciones de difusión y admisión.</a:t>
            </a:r>
          </a:p>
          <a:p>
            <a:r>
              <a:rPr lang="es-CL" sz="1100" dirty="0">
                <a:solidFill>
                  <a:srgbClr val="3F3F3F"/>
                </a:solidFill>
                <a:effectLst/>
                <a:latin typeface="Helvetica" pitchFamily="2" charset="0"/>
              </a:rPr>
              <a:t>- Coordinar las actividades de vinculación con el medio.</a:t>
            </a:r>
          </a:p>
          <a:p>
            <a:r>
              <a:rPr lang="es-CL" sz="1100" dirty="0">
                <a:solidFill>
                  <a:srgbClr val="3F3F3F"/>
                </a:solidFill>
                <a:effectLst/>
                <a:latin typeface="Helvetica" pitchFamily="2" charset="0"/>
              </a:rPr>
              <a:t>- Convenios Institucionales (excepción prácticas)</a:t>
            </a:r>
          </a:p>
        </p:txBody>
      </p:sp>
      <p:sp>
        <p:nvSpPr>
          <p:cNvPr id="6" name="Llamada rectangular redondeada 5">
            <a:extLst>
              <a:ext uri="{FF2B5EF4-FFF2-40B4-BE49-F238E27FC236}">
                <a16:creationId xmlns:a16="http://schemas.microsoft.com/office/drawing/2014/main" id="{C379DD6A-219C-A0CA-3DCB-CA8B39E38431}"/>
              </a:ext>
            </a:extLst>
          </p:cNvPr>
          <p:cNvSpPr/>
          <p:nvPr/>
        </p:nvSpPr>
        <p:spPr>
          <a:xfrm>
            <a:off x="679003" y="1041889"/>
            <a:ext cx="2724151" cy="1073150"/>
          </a:xfrm>
          <a:prstGeom prst="wedgeRoundRectCallout">
            <a:avLst>
              <a:gd name="adj1" fmla="val 57411"/>
              <a:gd name="adj2" fmla="val 146976"/>
              <a:gd name="adj3" fmla="val 16667"/>
            </a:avLst>
          </a:prstGeom>
          <a:solidFill>
            <a:schemeClr val="accent2">
              <a:lumMod val="60000"/>
              <a:lumOff val="4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CL" sz="1050" dirty="0">
                <a:solidFill>
                  <a:srgbClr val="3F3F3F"/>
                </a:solidFill>
                <a:effectLst/>
                <a:latin typeface="Helvetica" pitchFamily="2" charset="0"/>
              </a:rPr>
              <a:t>- Coordinar y velar por el cumplimiento de las actividades relacionadas con la docencia.</a:t>
            </a:r>
          </a:p>
          <a:p>
            <a:r>
              <a:rPr lang="es-CL" sz="1050" dirty="0">
                <a:solidFill>
                  <a:srgbClr val="3F3F3F"/>
                </a:solidFill>
                <a:effectLst/>
                <a:latin typeface="Helvetica" pitchFamily="2" charset="0"/>
              </a:rPr>
              <a:t>- Liderar a los jefes de carrera, coordinador de carreras y docentes.</a:t>
            </a:r>
          </a:p>
          <a:p>
            <a:r>
              <a:rPr lang="es-CL" sz="1050" dirty="0">
                <a:solidFill>
                  <a:srgbClr val="3F3F3F"/>
                </a:solidFill>
                <a:effectLst/>
                <a:latin typeface="Helvetica" pitchFamily="2" charset="0"/>
              </a:rPr>
              <a:t>- Subrogar a la dirección de sede.</a:t>
            </a:r>
          </a:p>
        </p:txBody>
      </p:sp>
      <p:sp>
        <p:nvSpPr>
          <p:cNvPr id="8" name="Llamada rectangular redondeada 7">
            <a:extLst>
              <a:ext uri="{FF2B5EF4-FFF2-40B4-BE49-F238E27FC236}">
                <a16:creationId xmlns:a16="http://schemas.microsoft.com/office/drawing/2014/main" id="{7D6AF863-990C-C532-F1CE-C077F76AC754}"/>
              </a:ext>
            </a:extLst>
          </p:cNvPr>
          <p:cNvSpPr/>
          <p:nvPr/>
        </p:nvSpPr>
        <p:spPr>
          <a:xfrm>
            <a:off x="280452" y="5766543"/>
            <a:ext cx="2667000" cy="831904"/>
          </a:xfrm>
          <a:prstGeom prst="wedgeRoundRectCallout">
            <a:avLst>
              <a:gd name="adj1" fmla="val 57659"/>
              <a:gd name="adj2" fmla="val -77118"/>
              <a:gd name="adj3" fmla="val 16667"/>
            </a:avLst>
          </a:prstGeom>
          <a:solidFill>
            <a:schemeClr val="accent2">
              <a:lumMod val="60000"/>
              <a:lumOff val="4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CL" sz="1100" dirty="0">
                <a:solidFill>
                  <a:srgbClr val="3F3F3F"/>
                </a:solidFill>
                <a:effectLst/>
                <a:latin typeface="Helvetica" pitchFamily="2" charset="0"/>
              </a:rPr>
              <a:t>Los Encargados de área pasan a llamarse Jefe de Carrera , con las mismas funciones y de 44 horas</a:t>
            </a:r>
          </a:p>
        </p:txBody>
      </p:sp>
      <p:pic>
        <p:nvPicPr>
          <p:cNvPr id="10" name="Imagen 9" descr="Logotipo&#10;&#10;Descripción generada automáticamente">
            <a:extLst>
              <a:ext uri="{FF2B5EF4-FFF2-40B4-BE49-F238E27FC236}">
                <a16:creationId xmlns:a16="http://schemas.microsoft.com/office/drawing/2014/main" id="{2C6FB428-3D7A-FD60-F945-BCF13806775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46368" y="189738"/>
            <a:ext cx="1934616" cy="630110"/>
          </a:xfrm>
          <a:prstGeom prst="rect">
            <a:avLst/>
          </a:prstGeom>
        </p:spPr>
      </p:pic>
    </p:spTree>
    <p:extLst>
      <p:ext uri="{BB962C8B-B14F-4D97-AF65-F5344CB8AC3E}">
        <p14:creationId xmlns:p14="http://schemas.microsoft.com/office/powerpoint/2010/main" val="1921319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79FC1E-20D7-978B-4DCC-EC21FACEFCAA}"/>
              </a:ext>
            </a:extLst>
          </p:cNvPr>
          <p:cNvSpPr>
            <a:spLocks noGrp="1"/>
          </p:cNvSpPr>
          <p:nvPr>
            <p:ph type="title"/>
          </p:nvPr>
        </p:nvSpPr>
        <p:spPr>
          <a:xfrm>
            <a:off x="0" y="531380"/>
            <a:ext cx="12192000" cy="954849"/>
          </a:xfrm>
        </p:spPr>
        <p:style>
          <a:lnRef idx="1">
            <a:schemeClr val="accent3"/>
          </a:lnRef>
          <a:fillRef idx="2">
            <a:schemeClr val="accent3"/>
          </a:fillRef>
          <a:effectRef idx="1">
            <a:schemeClr val="accent3"/>
          </a:effectRef>
          <a:fontRef idx="minor">
            <a:schemeClr val="dk1"/>
          </a:fontRef>
        </p:style>
        <p:txBody>
          <a:bodyPr/>
          <a:lstStyle/>
          <a:p>
            <a:r>
              <a:rPr lang="es-ES_tradnl" dirty="0"/>
              <a:t>Drivers del Cambio de Estructura</a:t>
            </a:r>
          </a:p>
        </p:txBody>
      </p:sp>
      <p:sp>
        <p:nvSpPr>
          <p:cNvPr id="3" name="Marcador de contenido 2">
            <a:extLst>
              <a:ext uri="{FF2B5EF4-FFF2-40B4-BE49-F238E27FC236}">
                <a16:creationId xmlns:a16="http://schemas.microsoft.com/office/drawing/2014/main" id="{7F1170AA-9254-C92B-2D0C-CFB39A072041}"/>
              </a:ext>
            </a:extLst>
          </p:cNvPr>
          <p:cNvSpPr>
            <a:spLocks noGrp="1"/>
          </p:cNvSpPr>
          <p:nvPr>
            <p:ph idx="1"/>
          </p:nvPr>
        </p:nvSpPr>
        <p:spPr>
          <a:xfrm>
            <a:off x="838200" y="2541319"/>
            <a:ext cx="10515600" cy="3635644"/>
          </a:xfrm>
        </p:spPr>
        <p:txBody>
          <a:bodyPr>
            <a:normAutofit/>
          </a:bodyPr>
          <a:lstStyle/>
          <a:p>
            <a:r>
              <a:rPr lang="es-ES_tradnl" sz="3600" b="1" dirty="0">
                <a:solidFill>
                  <a:srgbClr val="C00000"/>
                </a:solidFill>
              </a:rPr>
              <a:t>PDE Institucional – PDE IT.</a:t>
            </a:r>
          </a:p>
          <a:p>
            <a:r>
              <a:rPr lang="es-ES_tradnl" sz="3600" b="1" dirty="0">
                <a:solidFill>
                  <a:srgbClr val="C00000"/>
                </a:solidFill>
              </a:rPr>
              <a:t>PMI. </a:t>
            </a:r>
          </a:p>
          <a:p>
            <a:r>
              <a:rPr lang="es-ES_tradnl" sz="3600" b="1" dirty="0">
                <a:solidFill>
                  <a:srgbClr val="C00000"/>
                </a:solidFill>
              </a:rPr>
              <a:t>Nuevos Criterios y Estándares de Acreditación. </a:t>
            </a:r>
          </a:p>
          <a:p>
            <a:r>
              <a:rPr lang="es-ES_tradnl" sz="3600" b="1" dirty="0">
                <a:solidFill>
                  <a:srgbClr val="C00000"/>
                </a:solidFill>
              </a:rPr>
              <a:t>Actualización de las Estructuras Académicas.</a:t>
            </a:r>
          </a:p>
          <a:p>
            <a:r>
              <a:rPr lang="es-ES_tradnl" sz="3600" b="1" dirty="0">
                <a:solidFill>
                  <a:srgbClr val="C00000"/>
                </a:solidFill>
              </a:rPr>
              <a:t>Foco en gestión y docencia. </a:t>
            </a:r>
          </a:p>
        </p:txBody>
      </p:sp>
      <p:pic>
        <p:nvPicPr>
          <p:cNvPr id="4" name="Imagen 3" descr="Logotipo&#10;&#10;Descripción generada automáticamente">
            <a:extLst>
              <a:ext uri="{FF2B5EF4-FFF2-40B4-BE49-F238E27FC236}">
                <a16:creationId xmlns:a16="http://schemas.microsoft.com/office/drawing/2014/main" id="{73D1CEDB-9157-5E41-FE4E-B1137BFEBB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0640" y="689864"/>
            <a:ext cx="1934616" cy="630110"/>
          </a:xfrm>
          <a:prstGeom prst="rect">
            <a:avLst/>
          </a:prstGeom>
        </p:spPr>
      </p:pic>
    </p:spTree>
    <p:extLst>
      <p:ext uri="{BB962C8B-B14F-4D97-AF65-F5344CB8AC3E}">
        <p14:creationId xmlns:p14="http://schemas.microsoft.com/office/powerpoint/2010/main" val="3683341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ACC458D8-B862-BDD9-6139-5F08EF4B1E89}"/>
              </a:ext>
            </a:extLst>
          </p:cNvPr>
          <p:cNvGraphicFramePr/>
          <p:nvPr>
            <p:extLst>
              <p:ext uri="{D42A27DB-BD31-4B8C-83A1-F6EECF244321}">
                <p14:modId xmlns:p14="http://schemas.microsoft.com/office/powerpoint/2010/main" val="306402285"/>
              </p:ext>
            </p:extLst>
          </p:nvPr>
        </p:nvGraphicFramePr>
        <p:xfrm>
          <a:off x="0" y="1328736"/>
          <a:ext cx="5021646" cy="50028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ítulo 1">
            <a:extLst>
              <a:ext uri="{FF2B5EF4-FFF2-40B4-BE49-F238E27FC236}">
                <a16:creationId xmlns:a16="http://schemas.microsoft.com/office/drawing/2014/main" id="{3F1C7EA4-E51A-5961-1451-8D82BD2C33D0}"/>
              </a:ext>
            </a:extLst>
          </p:cNvPr>
          <p:cNvSpPr txBox="1">
            <a:spLocks/>
          </p:cNvSpPr>
          <p:nvPr/>
        </p:nvSpPr>
        <p:spPr>
          <a:xfrm>
            <a:off x="13494" y="112074"/>
            <a:ext cx="12192000" cy="791908"/>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s-ES_tradnl" sz="3600" dirty="0">
                <a:solidFill>
                  <a:srgbClr val="C00000"/>
                </a:solidFill>
              </a:rPr>
              <a:t>Estructura IT Central</a:t>
            </a:r>
          </a:p>
        </p:txBody>
      </p:sp>
      <p:graphicFrame>
        <p:nvGraphicFramePr>
          <p:cNvPr id="4" name="Diagrama 3">
            <a:extLst>
              <a:ext uri="{FF2B5EF4-FFF2-40B4-BE49-F238E27FC236}">
                <a16:creationId xmlns:a16="http://schemas.microsoft.com/office/drawing/2014/main" id="{7C123A46-6933-D33E-8E96-BB611145D52C}"/>
              </a:ext>
            </a:extLst>
          </p:cNvPr>
          <p:cNvGraphicFramePr/>
          <p:nvPr>
            <p:extLst>
              <p:ext uri="{D42A27DB-BD31-4B8C-83A1-F6EECF244321}">
                <p14:modId xmlns:p14="http://schemas.microsoft.com/office/powerpoint/2010/main" val="32139476"/>
              </p:ext>
            </p:extLst>
          </p:nvPr>
        </p:nvGraphicFramePr>
        <p:xfrm>
          <a:off x="5021646" y="1357405"/>
          <a:ext cx="6110577" cy="539893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Llamada rectangular redondeada 5">
            <a:extLst>
              <a:ext uri="{FF2B5EF4-FFF2-40B4-BE49-F238E27FC236}">
                <a16:creationId xmlns:a16="http://schemas.microsoft.com/office/drawing/2014/main" id="{476E2685-28A3-BCA8-ABE9-7B56CDA3398C}"/>
              </a:ext>
            </a:extLst>
          </p:cNvPr>
          <p:cNvSpPr/>
          <p:nvPr/>
        </p:nvSpPr>
        <p:spPr>
          <a:xfrm>
            <a:off x="4383499" y="5119977"/>
            <a:ext cx="2724151" cy="1073150"/>
          </a:xfrm>
          <a:prstGeom prst="wedgeRoundRectCallout">
            <a:avLst>
              <a:gd name="adj1" fmla="val 40166"/>
              <a:gd name="adj2" fmla="val -89371"/>
              <a:gd name="adj3" fmla="val 16667"/>
            </a:avLst>
          </a:prstGeom>
          <a:solidFill>
            <a:schemeClr val="accent2">
              <a:lumMod val="60000"/>
              <a:lumOff val="4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CL" sz="1050" dirty="0">
                <a:solidFill>
                  <a:srgbClr val="3F3F3F"/>
                </a:solidFill>
                <a:effectLst/>
                <a:latin typeface="Helvetica" pitchFamily="2" charset="0"/>
              </a:rPr>
              <a:t>- Coordinar y velar por el cumplimiento de las actividades relacionadas con la docencia.</a:t>
            </a:r>
          </a:p>
          <a:p>
            <a:r>
              <a:rPr lang="es-CL" sz="1050" dirty="0">
                <a:solidFill>
                  <a:srgbClr val="3F3F3F"/>
                </a:solidFill>
                <a:effectLst/>
                <a:latin typeface="Helvetica" pitchFamily="2" charset="0"/>
              </a:rPr>
              <a:t>- Liderar a los jefes de carrera, coordinador de carreras y docentes.</a:t>
            </a:r>
          </a:p>
          <a:p>
            <a:r>
              <a:rPr lang="es-CL" sz="1050" dirty="0">
                <a:solidFill>
                  <a:srgbClr val="3F3F3F"/>
                </a:solidFill>
                <a:effectLst/>
                <a:latin typeface="Helvetica" pitchFamily="2" charset="0"/>
              </a:rPr>
              <a:t>- Subrogar a la dirección de sede.</a:t>
            </a:r>
          </a:p>
        </p:txBody>
      </p:sp>
      <p:sp>
        <p:nvSpPr>
          <p:cNvPr id="7" name="Llamada rectangular redondeada 6">
            <a:extLst>
              <a:ext uri="{FF2B5EF4-FFF2-40B4-BE49-F238E27FC236}">
                <a16:creationId xmlns:a16="http://schemas.microsoft.com/office/drawing/2014/main" id="{223992FE-E860-58AD-36A1-2F3EA1CC65A2}"/>
              </a:ext>
            </a:extLst>
          </p:cNvPr>
          <p:cNvSpPr/>
          <p:nvPr/>
        </p:nvSpPr>
        <p:spPr>
          <a:xfrm>
            <a:off x="9405145" y="4617720"/>
            <a:ext cx="2582068" cy="1368744"/>
          </a:xfrm>
          <a:prstGeom prst="wedgeRoundRectCallout">
            <a:avLst>
              <a:gd name="adj1" fmla="val -71244"/>
              <a:gd name="adj2" fmla="val -11154"/>
              <a:gd name="adj3" fmla="val 16667"/>
            </a:avLst>
          </a:prstGeom>
          <a:solidFill>
            <a:schemeClr val="accent2">
              <a:lumMod val="60000"/>
              <a:lumOff val="4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CL" sz="1100" dirty="0">
                <a:solidFill>
                  <a:srgbClr val="3F3F3F"/>
                </a:solidFill>
                <a:effectLst/>
                <a:latin typeface="Helvetica" pitchFamily="2" charset="0"/>
              </a:rPr>
              <a:t>Académicos on perfil disciplinares afín de las carreras alojadas en las escuelas </a:t>
            </a:r>
          </a:p>
          <a:p>
            <a:r>
              <a:rPr lang="es-CL" sz="1100" dirty="0">
                <a:solidFill>
                  <a:srgbClr val="3F3F3F"/>
                </a:solidFill>
                <a:latin typeface="Helvetica" pitchFamily="2" charset="0"/>
              </a:rPr>
              <a:t>Responsables del aseguramiento de la calidad. Liderar comités de carrera, selección de profesores, renovaciones curriculares </a:t>
            </a:r>
            <a:endParaRPr lang="es-CL" sz="1100" dirty="0">
              <a:solidFill>
                <a:srgbClr val="3F3F3F"/>
              </a:solidFill>
              <a:effectLst/>
              <a:latin typeface="Helvetica" pitchFamily="2" charset="0"/>
            </a:endParaRPr>
          </a:p>
        </p:txBody>
      </p:sp>
      <p:sp>
        <p:nvSpPr>
          <p:cNvPr id="8" name="Llamada rectangular redondeada 7">
            <a:extLst>
              <a:ext uri="{FF2B5EF4-FFF2-40B4-BE49-F238E27FC236}">
                <a16:creationId xmlns:a16="http://schemas.microsoft.com/office/drawing/2014/main" id="{B81AFE1D-36BF-602D-819F-77C8917EF7A7}"/>
              </a:ext>
            </a:extLst>
          </p:cNvPr>
          <p:cNvSpPr/>
          <p:nvPr/>
        </p:nvSpPr>
        <p:spPr>
          <a:xfrm>
            <a:off x="9609932" y="2881112"/>
            <a:ext cx="2377281" cy="1087383"/>
          </a:xfrm>
          <a:prstGeom prst="wedgeRoundRectCallout">
            <a:avLst>
              <a:gd name="adj1" fmla="val -39704"/>
              <a:gd name="adj2" fmla="val -73074"/>
              <a:gd name="adj3" fmla="val 16667"/>
            </a:avLst>
          </a:prstGeom>
          <a:solidFill>
            <a:schemeClr val="accent2">
              <a:lumMod val="60000"/>
              <a:lumOff val="4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CL" sz="1100" dirty="0">
                <a:solidFill>
                  <a:srgbClr val="3F3F3F"/>
                </a:solidFill>
                <a:effectLst/>
                <a:latin typeface="Helvetica" pitchFamily="2" charset="0"/>
              </a:rPr>
              <a:t>Apoyo en la gestión del Director y la generación de indicadores para la gestión académica, trabajará coordinado con Dirección de Calidad, Gestión Estratégica y Finanzas</a:t>
            </a:r>
          </a:p>
        </p:txBody>
      </p:sp>
    </p:spTree>
    <p:extLst>
      <p:ext uri="{BB962C8B-B14F-4D97-AF65-F5344CB8AC3E}">
        <p14:creationId xmlns:p14="http://schemas.microsoft.com/office/powerpoint/2010/main" val="8599181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 name="Imagen 197" descr="Logotipo&#10;&#10;Descripción generada automáticamente">
            <a:extLst>
              <a:ext uri="{FF2B5EF4-FFF2-40B4-BE49-F238E27FC236}">
                <a16:creationId xmlns:a16="http://schemas.microsoft.com/office/drawing/2014/main" id="{881BDF7B-2602-406F-B255-EF8BBB03AD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6368" y="189738"/>
            <a:ext cx="1934616" cy="630110"/>
          </a:xfrm>
          <a:prstGeom prst="rect">
            <a:avLst/>
          </a:prstGeom>
        </p:spPr>
      </p:pic>
      <p:sp>
        <p:nvSpPr>
          <p:cNvPr id="5" name="CuadroTexto 4">
            <a:extLst>
              <a:ext uri="{FF2B5EF4-FFF2-40B4-BE49-F238E27FC236}">
                <a16:creationId xmlns:a16="http://schemas.microsoft.com/office/drawing/2014/main" id="{41DAB4BA-6B60-6C72-53FB-4F97472C753F}"/>
              </a:ext>
            </a:extLst>
          </p:cNvPr>
          <p:cNvSpPr txBox="1"/>
          <p:nvPr/>
        </p:nvSpPr>
        <p:spPr>
          <a:xfrm>
            <a:off x="505320" y="1305271"/>
            <a:ext cx="10408356" cy="6740307"/>
          </a:xfrm>
          <a:prstGeom prst="rect">
            <a:avLst/>
          </a:prstGeom>
          <a:noFill/>
        </p:spPr>
        <p:txBody>
          <a:bodyPr wrap="square" rtlCol="0">
            <a:spAutoFit/>
          </a:bodyPr>
          <a:lstStyle/>
          <a:p>
            <a:pPr marL="285750" indent="-285750" algn="just">
              <a:buFont typeface="Arial" panose="020B0604020202020204" pitchFamily="34" charset="0"/>
              <a:buChar char="•"/>
            </a:pPr>
            <a:r>
              <a:rPr lang="es-CL" b="1" dirty="0">
                <a:solidFill>
                  <a:srgbClr val="FF0000"/>
                </a:solidFill>
                <a:latin typeface="Arial" panose="020B0604020202020204" pitchFamily="34" charset="0"/>
                <a:cs typeface="Arial" panose="020B0604020202020204" pitchFamily="34" charset="0"/>
              </a:rPr>
              <a:t>Subdirector Académico: </a:t>
            </a:r>
            <a:r>
              <a:rPr lang="es-CL" dirty="0">
                <a:latin typeface="Arial" panose="020B0604020202020204" pitchFamily="34" charset="0"/>
                <a:cs typeface="Arial" panose="020B0604020202020204" pitchFamily="34" charset="0"/>
              </a:rPr>
              <a:t>Sólo implica un cambio de nombre coordinará la labor de los Directores de Escuela y Coordinadores Académicos. Dependencia del Director General IT.</a:t>
            </a:r>
          </a:p>
          <a:p>
            <a:pPr marL="285750" indent="-285750" algn="just">
              <a:buFont typeface="Arial" panose="020B0604020202020204" pitchFamily="34" charset="0"/>
              <a:buChar char="•"/>
            </a:pPr>
            <a:endParaRPr lang="es-CL"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s-CL" b="1" dirty="0">
              <a:solidFill>
                <a:srgbClr val="FF0000"/>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CL" b="1" dirty="0">
                <a:solidFill>
                  <a:srgbClr val="FF0000"/>
                </a:solidFill>
                <a:latin typeface="Arial" panose="020B0604020202020204" pitchFamily="34" charset="0"/>
                <a:cs typeface="Arial" panose="020B0604020202020204" pitchFamily="34" charset="0"/>
              </a:rPr>
              <a:t>Directores de Escuela: </a:t>
            </a:r>
            <a:r>
              <a:rPr lang="es-CL" dirty="0">
                <a:latin typeface="Arial" panose="020B0604020202020204" pitchFamily="34" charset="0"/>
                <a:cs typeface="Arial" panose="020B0604020202020204" pitchFamily="34" charset="0"/>
              </a:rPr>
              <a:t>Dependencia del Subdirector Académico</a:t>
            </a:r>
            <a:r>
              <a:rPr lang="es-CL" b="1" dirty="0">
                <a:solidFill>
                  <a:srgbClr val="FF0000"/>
                </a:solidFill>
                <a:latin typeface="Arial" panose="020B0604020202020204" pitchFamily="34" charset="0"/>
                <a:cs typeface="Arial" panose="020B0604020202020204" pitchFamily="34" charset="0"/>
              </a:rPr>
              <a:t>.  </a:t>
            </a:r>
            <a:r>
              <a:rPr lang="es-CL" sz="1800" dirty="0">
                <a:solidFill>
                  <a:srgbClr val="3F3F3F"/>
                </a:solidFill>
                <a:latin typeface="Arial" panose="020B0604020202020204" pitchFamily="34" charset="0"/>
                <a:cs typeface="Arial" panose="020B0604020202020204" pitchFamily="34" charset="0"/>
              </a:rPr>
              <a:t>Responsables del aseguramiento de la calidad. Liderar comités de carrera, selección de profesores, renovaciones curriculares, creación de programas y modalidades de estudio, desarrollo del área en vinculación con el medio. Responsable de los principales indicadores académicos de la Escuela asignada. Las Escuelas serán consideradas como tal de acuerdo al número de carreras (5) según DR 7/2023.</a:t>
            </a:r>
            <a:endParaRPr lang="es-CL" sz="1800" dirty="0">
              <a:solidFill>
                <a:srgbClr val="3F3F3F"/>
              </a:solidFill>
              <a:effectLst/>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s-CL"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CL" b="1" dirty="0">
                <a:solidFill>
                  <a:srgbClr val="FF0000"/>
                </a:solidFill>
                <a:latin typeface="Arial" panose="020B0604020202020204" pitchFamily="34" charset="0"/>
                <a:cs typeface="Arial" panose="020B0604020202020204" pitchFamily="34" charset="0"/>
              </a:rPr>
              <a:t>Especialista Control de Gestión: </a:t>
            </a:r>
            <a:r>
              <a:rPr lang="es-CL" dirty="0">
                <a:latin typeface="Arial" panose="020B0604020202020204" pitchFamily="34" charset="0"/>
                <a:cs typeface="Arial" panose="020B0604020202020204" pitchFamily="34" charset="0"/>
              </a:rPr>
              <a:t>Responsable de reportar los principales indicadores resultantes del PDE IT / UCSC , informar periódicamente el avance de las tareas derivadas del  PMI y de los PM carreras – escuelas, derivados del proceso de autoevaluación sistemática. Insuma directamente a la Dirección Central, Direcciones de Sede y Direcciones de Escuela.</a:t>
            </a:r>
          </a:p>
          <a:p>
            <a:pPr algn="just"/>
            <a:endParaRPr lang="es-CL" dirty="0">
              <a:latin typeface="Arial" panose="020B0604020202020204" pitchFamily="34" charset="0"/>
              <a:cs typeface="Arial" panose="020B0604020202020204" pitchFamily="34" charset="0"/>
            </a:endParaRPr>
          </a:p>
          <a:p>
            <a:pPr algn="just"/>
            <a:endParaRPr lang="es-CL" dirty="0">
              <a:latin typeface="Arial" panose="020B0604020202020204" pitchFamily="34" charset="0"/>
              <a:cs typeface="Arial" panose="020B0604020202020204" pitchFamily="34" charset="0"/>
            </a:endParaRPr>
          </a:p>
          <a:p>
            <a:pPr algn="just"/>
            <a:endParaRPr lang="es-CL" dirty="0"/>
          </a:p>
          <a:p>
            <a:pPr algn="just"/>
            <a:endParaRPr lang="es-CL" dirty="0"/>
          </a:p>
          <a:p>
            <a:pPr algn="just"/>
            <a:endParaRPr lang="es-CL" dirty="0"/>
          </a:p>
          <a:p>
            <a:pPr algn="just"/>
            <a:endParaRPr lang="es-CL" dirty="0"/>
          </a:p>
          <a:p>
            <a:pPr algn="just"/>
            <a:endParaRPr lang="es-CL" dirty="0"/>
          </a:p>
          <a:p>
            <a:pPr algn="just"/>
            <a:endParaRPr lang="es-CL" dirty="0"/>
          </a:p>
          <a:p>
            <a:pPr algn="just"/>
            <a:endParaRPr lang="es-CL" dirty="0"/>
          </a:p>
        </p:txBody>
      </p:sp>
      <p:sp>
        <p:nvSpPr>
          <p:cNvPr id="2" name="CuadroTexto 1">
            <a:extLst>
              <a:ext uri="{FF2B5EF4-FFF2-40B4-BE49-F238E27FC236}">
                <a16:creationId xmlns:a16="http://schemas.microsoft.com/office/drawing/2014/main" id="{70AA9B42-3F86-CCE7-79E5-25D569152250}"/>
              </a:ext>
            </a:extLst>
          </p:cNvPr>
          <p:cNvSpPr txBox="1"/>
          <p:nvPr/>
        </p:nvSpPr>
        <p:spPr>
          <a:xfrm>
            <a:off x="1477799" y="504793"/>
            <a:ext cx="8463407" cy="461665"/>
          </a:xfrm>
          <a:prstGeom prst="rect">
            <a:avLst/>
          </a:prstGeom>
          <a:noFill/>
        </p:spPr>
        <p:txBody>
          <a:bodyPr wrap="none" rtlCol="0">
            <a:spAutoFit/>
          </a:bodyPr>
          <a:lstStyle/>
          <a:p>
            <a:pPr algn="ctr"/>
            <a:r>
              <a:rPr lang="es-CL" sz="2400" u="sng" dirty="0">
                <a:latin typeface="Arial" panose="020B0604020202020204" pitchFamily="34" charset="0"/>
                <a:cs typeface="Arial" panose="020B0604020202020204" pitchFamily="34" charset="0"/>
              </a:rPr>
              <a:t>Modificaciones y Cargos propuestos en estructura IT Central</a:t>
            </a:r>
          </a:p>
        </p:txBody>
      </p:sp>
    </p:spTree>
    <p:extLst>
      <p:ext uri="{BB962C8B-B14F-4D97-AF65-F5344CB8AC3E}">
        <p14:creationId xmlns:p14="http://schemas.microsoft.com/office/powerpoint/2010/main" val="4166185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 name="Imagen 197" descr="Logotipo&#10;&#10;Descripción generada automáticamente">
            <a:extLst>
              <a:ext uri="{FF2B5EF4-FFF2-40B4-BE49-F238E27FC236}">
                <a16:creationId xmlns:a16="http://schemas.microsoft.com/office/drawing/2014/main" id="{881BDF7B-2602-406F-B255-EF8BBB03AD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6368" y="189738"/>
            <a:ext cx="1934616" cy="630110"/>
          </a:xfrm>
          <a:prstGeom prst="rect">
            <a:avLst/>
          </a:prstGeom>
        </p:spPr>
      </p:pic>
      <p:sp>
        <p:nvSpPr>
          <p:cNvPr id="5" name="CuadroTexto 4">
            <a:extLst>
              <a:ext uri="{FF2B5EF4-FFF2-40B4-BE49-F238E27FC236}">
                <a16:creationId xmlns:a16="http://schemas.microsoft.com/office/drawing/2014/main" id="{41DAB4BA-6B60-6C72-53FB-4F97472C753F}"/>
              </a:ext>
            </a:extLst>
          </p:cNvPr>
          <p:cNvSpPr txBox="1"/>
          <p:nvPr/>
        </p:nvSpPr>
        <p:spPr>
          <a:xfrm>
            <a:off x="505320" y="932737"/>
            <a:ext cx="10408356" cy="7632859"/>
          </a:xfrm>
          <a:prstGeom prst="rect">
            <a:avLst/>
          </a:prstGeom>
          <a:noFill/>
        </p:spPr>
        <p:txBody>
          <a:bodyPr wrap="square" rtlCol="0">
            <a:spAutoFit/>
          </a:bodyPr>
          <a:lstStyle/>
          <a:p>
            <a:pPr marL="285750" indent="-285750" algn="just">
              <a:buFont typeface="Arial" panose="020B0604020202020204" pitchFamily="34" charset="0"/>
              <a:buChar char="•"/>
            </a:pPr>
            <a:r>
              <a:rPr lang="es-CL" sz="1400" b="1" dirty="0">
                <a:solidFill>
                  <a:srgbClr val="FF0000"/>
                </a:solidFill>
                <a:latin typeface="Arial" panose="020B0604020202020204" pitchFamily="34" charset="0"/>
                <a:cs typeface="Arial" panose="020B0604020202020204" pitchFamily="34" charset="0"/>
              </a:rPr>
              <a:t>Coordinador (a) Académica: Modificación . </a:t>
            </a:r>
            <a:r>
              <a:rPr lang="es-CL" sz="1400" dirty="0">
                <a:solidFill>
                  <a:srgbClr val="FF0000"/>
                </a:solidFill>
                <a:latin typeface="Arial" panose="020B0604020202020204" pitchFamily="34" charset="0"/>
                <a:cs typeface="Arial" panose="020B0604020202020204" pitchFamily="34" charset="0"/>
              </a:rPr>
              <a:t>Cambio de nombre</a:t>
            </a:r>
            <a:r>
              <a:rPr lang="es-CL" sz="1400" dirty="0">
                <a:latin typeface="Arial" panose="020B0604020202020204" pitchFamily="34" charset="0"/>
                <a:cs typeface="Arial" panose="020B0604020202020204" pitchFamily="34" charset="0"/>
              </a:rPr>
              <a:t>. Foco en el liderazgo sobre los Jefes de carreras en Sede. Dependencia funcional en Sede del Director de la Sede y del Subdirector Académico en el nivel central. Velará por la adecuada programación y operación académica en Sede. Reemplazará al DS cuando corresponda. </a:t>
            </a:r>
          </a:p>
          <a:p>
            <a:pPr marL="285750" indent="-285750" algn="just">
              <a:buFont typeface="Arial" panose="020B0604020202020204" pitchFamily="34" charset="0"/>
              <a:buChar char="•"/>
            </a:pPr>
            <a:endParaRPr lang="es-CL" sz="1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CL" sz="1400" b="1" dirty="0">
                <a:solidFill>
                  <a:srgbClr val="FF0000"/>
                </a:solidFill>
                <a:latin typeface="Arial" panose="020B0604020202020204" pitchFamily="34" charset="0"/>
                <a:cs typeface="Arial" panose="020B0604020202020204" pitchFamily="34" charset="0"/>
              </a:rPr>
              <a:t>Jefe de Carreras: Modificación. Cambio de Nombre. </a:t>
            </a:r>
            <a:r>
              <a:rPr lang="es-CL" sz="1400" dirty="0">
                <a:latin typeface="Arial" panose="020B0604020202020204" pitchFamily="34" charset="0"/>
                <a:cs typeface="Arial" panose="020B0604020202020204" pitchFamily="34" charset="0"/>
              </a:rPr>
              <a:t>Focalizan su gestión en los aspectos académicos y de aseguramiento de la calidad de las carreras a su cargo según criterios de acreditación TP. Se homologa la nomenclatura a las demás Facultades de la Universidad.</a:t>
            </a:r>
          </a:p>
          <a:p>
            <a:pPr algn="just"/>
            <a:endParaRPr lang="es-CL" sz="1400" b="1" dirty="0">
              <a:solidFill>
                <a:srgbClr val="FF0000"/>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CL" sz="1400" b="1" dirty="0">
                <a:solidFill>
                  <a:srgbClr val="FF0000"/>
                </a:solidFill>
                <a:latin typeface="Arial" panose="020B0604020202020204" pitchFamily="34" charset="0"/>
                <a:cs typeface="Arial" panose="020B0604020202020204" pitchFamily="34" charset="0"/>
              </a:rPr>
              <a:t>Jefe de  Servicios Estudiantiles:</a:t>
            </a:r>
            <a:r>
              <a:rPr lang="es-CL" sz="1400" dirty="0">
                <a:latin typeface="Arial" panose="020B0604020202020204" pitchFamily="34" charset="0"/>
                <a:cs typeface="Arial" panose="020B0604020202020204" pitchFamily="34" charset="0"/>
              </a:rPr>
              <a:t>  </a:t>
            </a:r>
            <a:r>
              <a:rPr lang="es-CL" sz="1400" dirty="0">
                <a:solidFill>
                  <a:srgbClr val="FF0000"/>
                </a:solidFill>
                <a:latin typeface="Arial" panose="020B0604020202020204" pitchFamily="34" charset="0"/>
                <a:cs typeface="Arial" panose="020B0604020202020204" pitchFamily="34" charset="0"/>
              </a:rPr>
              <a:t>Cargo propuesto (44 </a:t>
            </a:r>
            <a:r>
              <a:rPr lang="es-CL" sz="1400" dirty="0" err="1">
                <a:solidFill>
                  <a:srgbClr val="FF0000"/>
                </a:solidFill>
                <a:latin typeface="Arial" panose="020B0604020202020204" pitchFamily="34" charset="0"/>
                <a:cs typeface="Arial" panose="020B0604020202020204" pitchFamily="34" charset="0"/>
              </a:rPr>
              <a:t>hrs</a:t>
            </a:r>
            <a:r>
              <a:rPr lang="es-CL" sz="1400" dirty="0">
                <a:solidFill>
                  <a:srgbClr val="FF0000"/>
                </a:solidFill>
                <a:latin typeface="Arial" panose="020B0604020202020204" pitchFamily="34" charset="0"/>
                <a:cs typeface="Arial" panose="020B0604020202020204" pitchFamily="34" charset="0"/>
              </a:rPr>
              <a:t>)</a:t>
            </a:r>
            <a:r>
              <a:rPr lang="es-CL" sz="1400" dirty="0">
                <a:latin typeface="Arial" panose="020B0604020202020204" pitchFamily="34" charset="0"/>
                <a:cs typeface="Arial" panose="020B0604020202020204" pitchFamily="34" charset="0"/>
              </a:rPr>
              <a:t> . Coordinará todos los servicios disponibles de la Universidad para entregar una respuesta integral a los estudiantes en Sede. Permitirá orientar, resolver dudas y requerimientos académicos y administrativos.  La atención se realizará en un solo lugar  a través de los actuales asistentes administrativos en un lugar que se denominará </a:t>
            </a:r>
            <a:r>
              <a:rPr lang="es-CL" sz="1400" b="1" dirty="0">
                <a:solidFill>
                  <a:srgbClr val="FF0000"/>
                </a:solidFill>
                <a:latin typeface="Arial" panose="020B0604020202020204" pitchFamily="34" charset="0"/>
                <a:cs typeface="Arial" panose="020B0604020202020204" pitchFamily="34" charset="0"/>
              </a:rPr>
              <a:t>Unidad de Servicios al Estudiante </a:t>
            </a:r>
            <a:r>
              <a:rPr lang="es-CL" sz="1400" dirty="0">
                <a:latin typeface="Arial" panose="020B0604020202020204" pitchFamily="34" charset="0"/>
                <a:cs typeface="Arial" panose="020B0604020202020204" pitchFamily="34" charset="0"/>
              </a:rPr>
              <a:t>. Con ello se atiende y homologan servicios de atención y acompañamiento de estudiantes en ambas jornadas, y se derivan los casos que requieran más intervención de los Jefes de Carreras. (Cambios de carrera, sede, convalidaciones). Labor que actualmente realizan los encargados de área.</a:t>
            </a:r>
          </a:p>
          <a:p>
            <a:pPr marL="285750" indent="-285750" algn="just">
              <a:buFont typeface="Arial" panose="020B0604020202020204" pitchFamily="34" charset="0"/>
              <a:buChar char="•"/>
            </a:pPr>
            <a:endParaRPr lang="es-CL" sz="1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CL" sz="1400" b="1" dirty="0">
                <a:solidFill>
                  <a:srgbClr val="FF0000"/>
                </a:solidFill>
                <a:latin typeface="Arial" panose="020B0604020202020204" pitchFamily="34" charset="0"/>
                <a:cs typeface="Arial" panose="020B0604020202020204" pitchFamily="34" charset="0"/>
              </a:rPr>
              <a:t>Coordinador (a) de Prácticas y empleabilidad: Cargo propuesto aprobado en presupuesto 2023 (44 </a:t>
            </a:r>
            <a:r>
              <a:rPr lang="es-CL" sz="1400" b="1" dirty="0" err="1">
                <a:solidFill>
                  <a:srgbClr val="FF0000"/>
                </a:solidFill>
                <a:latin typeface="Arial" panose="020B0604020202020204" pitchFamily="34" charset="0"/>
                <a:cs typeface="Arial" panose="020B0604020202020204" pitchFamily="34" charset="0"/>
              </a:rPr>
              <a:t>hrs</a:t>
            </a:r>
            <a:r>
              <a:rPr lang="es-CL" sz="1400" b="1" dirty="0">
                <a:solidFill>
                  <a:srgbClr val="FF0000"/>
                </a:solidFill>
                <a:latin typeface="Arial" panose="020B0604020202020204" pitchFamily="34" charset="0"/>
                <a:cs typeface="Arial" panose="020B0604020202020204" pitchFamily="34" charset="0"/>
              </a:rPr>
              <a:t>)  </a:t>
            </a:r>
            <a:r>
              <a:rPr lang="es-CL" sz="1400" dirty="0">
                <a:latin typeface="Arial" panose="020B0604020202020204" pitchFamily="34" charset="0"/>
                <a:cs typeface="Arial" panose="020B0604020202020204" pitchFamily="34" charset="0"/>
              </a:rPr>
              <a:t>concentrará la gestión completa prácticas y colocación laboral. Descargará el trabajo actual de contacto, vinculación, gestión y sistematización de procesos de práctica y empleabilidad, labor que actualmente realizan los encargados de área. </a:t>
            </a:r>
          </a:p>
          <a:p>
            <a:pPr marL="285750" indent="-285750" algn="just">
              <a:buFont typeface="Arial" panose="020B0604020202020204" pitchFamily="34" charset="0"/>
              <a:buChar char="•"/>
            </a:pPr>
            <a:endParaRPr lang="es-CL" sz="1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s-CL" sz="1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CL" sz="1400" b="1" dirty="0">
                <a:solidFill>
                  <a:srgbClr val="FF0000"/>
                </a:solidFill>
                <a:latin typeface="Arial" panose="020B0604020202020204" pitchFamily="34" charset="0"/>
                <a:cs typeface="Arial" panose="020B0604020202020204" pitchFamily="34" charset="0"/>
              </a:rPr>
              <a:t>Asistente de Operaciones académicas: Cargo propuesto (44 </a:t>
            </a:r>
            <a:r>
              <a:rPr lang="es-CL" sz="1400" b="1" dirty="0" err="1">
                <a:solidFill>
                  <a:srgbClr val="FF0000"/>
                </a:solidFill>
                <a:latin typeface="Arial" panose="020B0604020202020204" pitchFamily="34" charset="0"/>
                <a:cs typeface="Arial" panose="020B0604020202020204" pitchFamily="34" charset="0"/>
              </a:rPr>
              <a:t>hrs</a:t>
            </a:r>
            <a:r>
              <a:rPr lang="es-CL" sz="1400" b="1" dirty="0">
                <a:solidFill>
                  <a:srgbClr val="FF0000"/>
                </a:solidFill>
                <a:latin typeface="Arial" panose="020B0604020202020204" pitchFamily="34" charset="0"/>
                <a:cs typeface="Arial" panose="020B0604020202020204" pitchFamily="34" charset="0"/>
              </a:rPr>
              <a:t>) . D</a:t>
            </a:r>
            <a:r>
              <a:rPr lang="es-CL" sz="1400" dirty="0">
                <a:latin typeface="Arial" panose="020B0604020202020204" pitchFamily="34" charset="0"/>
                <a:cs typeface="Arial" panose="020B0604020202020204" pitchFamily="34" charset="0"/>
              </a:rPr>
              <a:t>escargará tareas asociadas a la optimización de la programación académica, control de gestión docente, reserva y usos de espacios académicos, apoyo administrativo a docentes. Labor que actualmente realiza la Coordinación Docente.</a:t>
            </a:r>
          </a:p>
          <a:p>
            <a:pPr marL="285750" indent="-285750" algn="just">
              <a:buFont typeface="Arial" panose="020B0604020202020204" pitchFamily="34" charset="0"/>
              <a:buChar char="•"/>
            </a:pPr>
            <a:endParaRPr lang="es-CL" sz="1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CL" sz="1400" b="1" dirty="0">
                <a:solidFill>
                  <a:srgbClr val="FF0000"/>
                </a:solidFill>
                <a:latin typeface="Arial" panose="020B0604020202020204" pitchFamily="34" charset="0"/>
                <a:cs typeface="Arial" panose="020B0604020202020204" pitchFamily="34" charset="0"/>
              </a:rPr>
              <a:t>Coordinador de Vinculación y Admisión: Cambio de nombre</a:t>
            </a:r>
            <a:r>
              <a:rPr lang="es-CL" sz="1400" dirty="0">
                <a:latin typeface="Arial" panose="020B0604020202020204" pitchFamily="34" charset="0"/>
                <a:cs typeface="Arial" panose="020B0604020202020204" pitchFamily="34" charset="0"/>
              </a:rPr>
              <a:t>. Foco en vinculación y admisión de programas de pregrado.</a:t>
            </a:r>
          </a:p>
          <a:p>
            <a:pPr marL="285750" indent="-285750" algn="just">
              <a:buFont typeface="Arial" panose="020B0604020202020204" pitchFamily="34" charset="0"/>
              <a:buChar char="•"/>
            </a:pPr>
            <a:endParaRPr lang="es-CL" sz="1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s-CL" sz="1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s-CL" sz="1400" dirty="0">
              <a:latin typeface="Arial" panose="020B0604020202020204" pitchFamily="34" charset="0"/>
              <a:cs typeface="Arial" panose="020B0604020202020204" pitchFamily="34" charset="0"/>
            </a:endParaRPr>
          </a:p>
          <a:p>
            <a:pPr algn="just"/>
            <a:endParaRPr lang="es-CL" sz="1400" dirty="0">
              <a:latin typeface="Arial" panose="020B0604020202020204" pitchFamily="34" charset="0"/>
              <a:cs typeface="Arial" panose="020B0604020202020204" pitchFamily="34" charset="0"/>
            </a:endParaRPr>
          </a:p>
          <a:p>
            <a:pPr algn="just"/>
            <a:endParaRPr lang="es-CL" sz="1400" dirty="0"/>
          </a:p>
          <a:p>
            <a:pPr algn="just"/>
            <a:endParaRPr lang="es-CL" sz="1400" dirty="0"/>
          </a:p>
          <a:p>
            <a:pPr algn="just"/>
            <a:endParaRPr lang="es-CL" sz="1400" dirty="0"/>
          </a:p>
          <a:p>
            <a:pPr algn="just"/>
            <a:endParaRPr lang="es-CL" sz="1400" dirty="0"/>
          </a:p>
          <a:p>
            <a:pPr algn="just"/>
            <a:endParaRPr lang="es-CL" sz="1400" dirty="0"/>
          </a:p>
        </p:txBody>
      </p:sp>
      <p:sp>
        <p:nvSpPr>
          <p:cNvPr id="6" name="CuadroTexto 5">
            <a:extLst>
              <a:ext uri="{FF2B5EF4-FFF2-40B4-BE49-F238E27FC236}">
                <a16:creationId xmlns:a16="http://schemas.microsoft.com/office/drawing/2014/main" id="{92856802-A876-140F-4960-C3E38BB40930}"/>
              </a:ext>
            </a:extLst>
          </p:cNvPr>
          <p:cNvSpPr txBox="1"/>
          <p:nvPr/>
        </p:nvSpPr>
        <p:spPr>
          <a:xfrm>
            <a:off x="2467067" y="320127"/>
            <a:ext cx="6259086" cy="369332"/>
          </a:xfrm>
          <a:prstGeom prst="rect">
            <a:avLst/>
          </a:prstGeom>
          <a:noFill/>
        </p:spPr>
        <p:txBody>
          <a:bodyPr wrap="none" rtlCol="0">
            <a:spAutoFit/>
          </a:bodyPr>
          <a:lstStyle/>
          <a:p>
            <a:pPr algn="ctr"/>
            <a:r>
              <a:rPr lang="es-CL" u="sng" dirty="0">
                <a:latin typeface="Arial" panose="020B0604020202020204" pitchFamily="34" charset="0"/>
                <a:cs typeface="Arial" panose="020B0604020202020204" pitchFamily="34" charset="0"/>
              </a:rPr>
              <a:t>Modificaciones  y cargos propuestos en estructura IT Sede.</a:t>
            </a:r>
          </a:p>
        </p:txBody>
      </p:sp>
    </p:spTree>
    <p:extLst>
      <p:ext uri="{BB962C8B-B14F-4D97-AF65-F5344CB8AC3E}">
        <p14:creationId xmlns:p14="http://schemas.microsoft.com/office/powerpoint/2010/main" val="30909836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C7D502-5A63-4F3C-A02D-C75F4C8C5E28}"/>
              </a:ext>
            </a:extLst>
          </p:cNvPr>
          <p:cNvSpPr>
            <a:spLocks noGrp="1"/>
          </p:cNvSpPr>
          <p:nvPr>
            <p:ph type="ctrTitle"/>
          </p:nvPr>
        </p:nvSpPr>
        <p:spPr>
          <a:xfrm>
            <a:off x="1364343" y="2548737"/>
            <a:ext cx="9463314" cy="2317981"/>
          </a:xfrm>
          <a:solidFill>
            <a:schemeClr val="bg1">
              <a:alpha val="90000"/>
            </a:schemeClr>
          </a:solidFill>
        </p:spPr>
        <p:txBody>
          <a:bodyPr anchor="b">
            <a:normAutofit/>
          </a:bodyPr>
          <a:lstStyle/>
          <a:p>
            <a:r>
              <a:rPr lang="es-CL" sz="4800" b="1" dirty="0">
                <a:latin typeface="Arial Black" panose="020B0A04020102020204" pitchFamily="34" charset="0"/>
              </a:rPr>
              <a:t>Propuesta de Cambio de Estructura </a:t>
            </a:r>
            <a:br>
              <a:rPr lang="es-CL" sz="4800" b="1" dirty="0">
                <a:latin typeface="Arial Black" panose="020B0A04020102020204" pitchFamily="34" charset="0"/>
              </a:rPr>
            </a:br>
            <a:r>
              <a:rPr lang="es-CL" sz="4800" b="1" dirty="0">
                <a:latin typeface="Arial Black" panose="020B0A04020102020204" pitchFamily="34" charset="0"/>
              </a:rPr>
              <a:t>Instituto Tecnológico</a:t>
            </a:r>
          </a:p>
        </p:txBody>
      </p:sp>
      <p:sp>
        <p:nvSpPr>
          <p:cNvPr id="3" name="Subtítulo 2">
            <a:extLst>
              <a:ext uri="{FF2B5EF4-FFF2-40B4-BE49-F238E27FC236}">
                <a16:creationId xmlns:a16="http://schemas.microsoft.com/office/drawing/2014/main" id="{97B53645-487B-40D9-9135-CC72DA7CFA7C}"/>
              </a:ext>
            </a:extLst>
          </p:cNvPr>
          <p:cNvSpPr>
            <a:spLocks noGrp="1"/>
          </p:cNvSpPr>
          <p:nvPr>
            <p:ph type="subTitle" idx="1"/>
          </p:nvPr>
        </p:nvSpPr>
        <p:spPr>
          <a:xfrm>
            <a:off x="1888218" y="5212883"/>
            <a:ext cx="8058150" cy="518157"/>
          </a:xfrm>
          <a:solidFill>
            <a:srgbClr val="C00000">
              <a:alpha val="95000"/>
            </a:srgbClr>
          </a:solidFill>
        </p:spPr>
        <p:txBody>
          <a:bodyPr anchor="t">
            <a:normAutofit/>
          </a:bodyPr>
          <a:lstStyle/>
          <a:p>
            <a:r>
              <a:rPr lang="es-CL" dirty="0">
                <a:solidFill>
                  <a:schemeClr val="bg1"/>
                </a:solidFill>
                <a:latin typeface="Arial "/>
              </a:rPr>
              <a:t>Universidad Católica de la Santísima Concepción</a:t>
            </a:r>
          </a:p>
        </p:txBody>
      </p:sp>
      <p:pic>
        <p:nvPicPr>
          <p:cNvPr id="198" name="Imagen 197" descr="Logotipo&#10;&#10;Descripción generada automáticamente">
            <a:extLst>
              <a:ext uri="{FF2B5EF4-FFF2-40B4-BE49-F238E27FC236}">
                <a16:creationId xmlns:a16="http://schemas.microsoft.com/office/drawing/2014/main" id="{881BDF7B-2602-406F-B255-EF8BBB03AD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6368" y="189738"/>
            <a:ext cx="1934616" cy="630110"/>
          </a:xfrm>
          <a:prstGeom prst="rect">
            <a:avLst/>
          </a:prstGeom>
        </p:spPr>
      </p:pic>
    </p:spTree>
    <p:extLst>
      <p:ext uri="{BB962C8B-B14F-4D97-AF65-F5344CB8AC3E}">
        <p14:creationId xmlns:p14="http://schemas.microsoft.com/office/powerpoint/2010/main" val="3338185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B5DD9C-9155-8D3F-B6DA-829C0FB25B67}"/>
              </a:ext>
            </a:extLst>
          </p:cNvPr>
          <p:cNvSpPr>
            <a:spLocks noGrp="1"/>
          </p:cNvSpPr>
          <p:nvPr>
            <p:ph type="title"/>
          </p:nvPr>
        </p:nvSpPr>
        <p:spPr>
          <a:xfrm>
            <a:off x="0" y="342138"/>
            <a:ext cx="12192000" cy="1325563"/>
          </a:xfrm>
        </p:spPr>
        <p:style>
          <a:lnRef idx="1">
            <a:schemeClr val="accent3"/>
          </a:lnRef>
          <a:fillRef idx="2">
            <a:schemeClr val="accent3"/>
          </a:fillRef>
          <a:effectRef idx="1">
            <a:schemeClr val="accent3"/>
          </a:effectRef>
          <a:fontRef idx="minor">
            <a:schemeClr val="dk1"/>
          </a:fontRef>
        </p:style>
        <p:txBody>
          <a:bodyPr>
            <a:normAutofit/>
          </a:bodyPr>
          <a:lstStyle/>
          <a:p>
            <a:r>
              <a:rPr lang="es-ES_tradnl" dirty="0"/>
              <a:t>Dimensiones Subsistemas Universitario y</a:t>
            </a:r>
            <a:br>
              <a:rPr lang="es-ES_tradnl" dirty="0"/>
            </a:br>
            <a:r>
              <a:rPr lang="es-ES_tradnl" dirty="0"/>
              <a:t> Técnico Profesional </a:t>
            </a:r>
          </a:p>
        </p:txBody>
      </p:sp>
      <p:pic>
        <p:nvPicPr>
          <p:cNvPr id="4" name="Imagen 3" descr="Logotipo&#10;&#10;Descripción generada automáticamente">
            <a:extLst>
              <a:ext uri="{FF2B5EF4-FFF2-40B4-BE49-F238E27FC236}">
                <a16:creationId xmlns:a16="http://schemas.microsoft.com/office/drawing/2014/main" id="{C21466C2-702B-6E60-0A51-481ADFAF5C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0640" y="689864"/>
            <a:ext cx="1934616" cy="630110"/>
          </a:xfrm>
          <a:prstGeom prst="rect">
            <a:avLst/>
          </a:prstGeom>
        </p:spPr>
      </p:pic>
      <p:pic>
        <p:nvPicPr>
          <p:cNvPr id="8" name="Imagen 7">
            <a:extLst>
              <a:ext uri="{FF2B5EF4-FFF2-40B4-BE49-F238E27FC236}">
                <a16:creationId xmlns:a16="http://schemas.microsoft.com/office/drawing/2014/main" id="{54EEAE91-CDF7-B4DE-976C-E3BC3A6207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 y="1667701"/>
            <a:ext cx="10873441" cy="4618512"/>
          </a:xfrm>
          <a:prstGeom prst="rect">
            <a:avLst/>
          </a:prstGeom>
        </p:spPr>
      </p:pic>
      <p:sp>
        <p:nvSpPr>
          <p:cNvPr id="10" name="CuadroTexto 9">
            <a:extLst>
              <a:ext uri="{FF2B5EF4-FFF2-40B4-BE49-F238E27FC236}">
                <a16:creationId xmlns:a16="http://schemas.microsoft.com/office/drawing/2014/main" id="{07510DFD-2B97-1423-A4DC-D19EF3FA3679}"/>
              </a:ext>
            </a:extLst>
          </p:cNvPr>
          <p:cNvSpPr txBox="1"/>
          <p:nvPr/>
        </p:nvSpPr>
        <p:spPr>
          <a:xfrm>
            <a:off x="125730" y="6119336"/>
            <a:ext cx="10622280" cy="738664"/>
          </a:xfrm>
          <a:prstGeom prst="rect">
            <a:avLst/>
          </a:prstGeom>
          <a:noFill/>
        </p:spPr>
        <p:txBody>
          <a:bodyPr wrap="square">
            <a:spAutoFit/>
          </a:bodyPr>
          <a:lstStyle/>
          <a:p>
            <a:r>
              <a:rPr lang="es-CL" sz="1400" dirty="0">
                <a:solidFill>
                  <a:srgbClr val="0B5AB2"/>
                </a:solidFill>
                <a:effectLst/>
                <a:latin typeface="Helvetica" pitchFamily="2" charset="0"/>
              </a:rPr>
              <a:t> Obligatorias</a:t>
            </a:r>
          </a:p>
          <a:p>
            <a:r>
              <a:rPr lang="es-CL" sz="1400" dirty="0">
                <a:solidFill>
                  <a:srgbClr val="0B5AB2"/>
                </a:solidFill>
                <a:effectLst/>
                <a:latin typeface="Helvetica" pitchFamily="2" charset="0"/>
              </a:rPr>
              <a:t>** Obligatoria a partir del 30 de mayo de 2025</a:t>
            </a:r>
          </a:p>
          <a:p>
            <a:r>
              <a:rPr lang="es-CL" sz="1400" dirty="0">
                <a:solidFill>
                  <a:srgbClr val="0B5AB2"/>
                </a:solidFill>
                <a:effectLst/>
                <a:latin typeface="Helvetica" pitchFamily="2" charset="0"/>
              </a:rPr>
              <a:t>*** Voluntaria, pero necesaria, para obtener el periodo máximo de vigencia de acreditación institucional</a:t>
            </a:r>
          </a:p>
        </p:txBody>
      </p:sp>
    </p:spTree>
    <p:extLst>
      <p:ext uri="{BB962C8B-B14F-4D97-AF65-F5344CB8AC3E}">
        <p14:creationId xmlns:p14="http://schemas.microsoft.com/office/powerpoint/2010/main" val="1769782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B5DD9C-9155-8D3F-B6DA-829C0FB25B67}"/>
              </a:ext>
            </a:extLst>
          </p:cNvPr>
          <p:cNvSpPr>
            <a:spLocks noGrp="1"/>
          </p:cNvSpPr>
          <p:nvPr>
            <p:ph type="title"/>
          </p:nvPr>
        </p:nvSpPr>
        <p:spPr>
          <a:xfrm>
            <a:off x="1" y="189739"/>
            <a:ext cx="12192000" cy="1136142"/>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s-ES_tradnl" dirty="0"/>
              <a:t>Dimensiones Subsistemas Universitario y </a:t>
            </a:r>
            <a:br>
              <a:rPr lang="es-ES_tradnl" dirty="0"/>
            </a:br>
            <a:r>
              <a:rPr lang="es-ES_tradnl" dirty="0"/>
              <a:t>Técnico Profesional </a:t>
            </a:r>
          </a:p>
        </p:txBody>
      </p:sp>
      <p:pic>
        <p:nvPicPr>
          <p:cNvPr id="4" name="Imagen 3" descr="Logotipo&#10;&#10;Descripción generada automáticamente">
            <a:extLst>
              <a:ext uri="{FF2B5EF4-FFF2-40B4-BE49-F238E27FC236}">
                <a16:creationId xmlns:a16="http://schemas.microsoft.com/office/drawing/2014/main" id="{C21466C2-702B-6E60-0A51-481ADFAF5C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8517" y="442755"/>
            <a:ext cx="1934616" cy="630110"/>
          </a:xfrm>
          <a:prstGeom prst="rect">
            <a:avLst/>
          </a:prstGeom>
        </p:spPr>
      </p:pic>
      <p:pic>
        <p:nvPicPr>
          <p:cNvPr id="8" name="Imagen 7">
            <a:extLst>
              <a:ext uri="{FF2B5EF4-FFF2-40B4-BE49-F238E27FC236}">
                <a16:creationId xmlns:a16="http://schemas.microsoft.com/office/drawing/2014/main" id="{871B823B-F969-12F7-C541-3D3B69FBA4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 y="2185261"/>
            <a:ext cx="9988517" cy="4672739"/>
          </a:xfrm>
          <a:prstGeom prst="rect">
            <a:avLst/>
          </a:prstGeom>
          <a:ln>
            <a:noFill/>
          </a:ln>
          <a:effectLst>
            <a:outerShdw blurRad="292100" dist="139700" dir="2700000" algn="tl" rotWithShape="0">
              <a:srgbClr val="333333">
                <a:alpha val="65000"/>
              </a:srgbClr>
            </a:outerShdw>
          </a:effectLst>
        </p:spPr>
      </p:pic>
      <p:sp>
        <p:nvSpPr>
          <p:cNvPr id="9" name="CuadroTexto 8">
            <a:extLst>
              <a:ext uri="{FF2B5EF4-FFF2-40B4-BE49-F238E27FC236}">
                <a16:creationId xmlns:a16="http://schemas.microsoft.com/office/drawing/2014/main" id="{76AA1C34-2A95-5E4B-05BB-8763AB58CDAF}"/>
              </a:ext>
            </a:extLst>
          </p:cNvPr>
          <p:cNvSpPr txBox="1"/>
          <p:nvPr/>
        </p:nvSpPr>
        <p:spPr>
          <a:xfrm>
            <a:off x="0" y="1632195"/>
            <a:ext cx="12192000" cy="46166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s-CL" sz="2400" b="0" dirty="0">
                <a:effectLst/>
              </a:rPr>
              <a:t>INTRODUCCIÓN A LOS CRITERIOS Y ESTÁNDARES DE CALIDAD DE LA EDUCACIÓN</a:t>
            </a:r>
            <a:endParaRPr lang="es-CL" sz="2400" dirty="0">
              <a:effectLst/>
            </a:endParaRPr>
          </a:p>
        </p:txBody>
      </p:sp>
    </p:spTree>
    <p:extLst>
      <p:ext uri="{BB962C8B-B14F-4D97-AF65-F5344CB8AC3E}">
        <p14:creationId xmlns:p14="http://schemas.microsoft.com/office/powerpoint/2010/main" val="204822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B5DD9C-9155-8D3F-B6DA-829C0FB25B67}"/>
              </a:ext>
            </a:extLst>
          </p:cNvPr>
          <p:cNvSpPr>
            <a:spLocks noGrp="1"/>
          </p:cNvSpPr>
          <p:nvPr>
            <p:ph type="title"/>
          </p:nvPr>
        </p:nvSpPr>
        <p:spPr>
          <a:xfrm>
            <a:off x="0" y="189738"/>
            <a:ext cx="12039600" cy="1059942"/>
          </a:xfr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p>
            <a:r>
              <a:rPr lang="es-ES_tradnl" sz="4000" dirty="0">
                <a:solidFill>
                  <a:schemeClr val="dk1"/>
                </a:solidFill>
                <a:latin typeface="+mn-lt"/>
                <a:ea typeface="+mn-ea"/>
                <a:cs typeface="+mn-cs"/>
              </a:rPr>
              <a:t>Dimensión </a:t>
            </a:r>
            <a:r>
              <a:rPr lang="es-CL" sz="4000" u="sng" dirty="0">
                <a:solidFill>
                  <a:schemeClr val="dk1"/>
                </a:solidFill>
                <a:latin typeface="+mn-lt"/>
                <a:ea typeface="+mn-ea"/>
                <a:cs typeface="+mn-cs"/>
              </a:rPr>
              <a:t>Docencia y Resultados del Proceso </a:t>
            </a:r>
            <a:br>
              <a:rPr lang="es-CL" sz="4000" u="sng" dirty="0">
                <a:solidFill>
                  <a:schemeClr val="dk1"/>
                </a:solidFill>
                <a:latin typeface="+mn-lt"/>
                <a:ea typeface="+mn-ea"/>
                <a:cs typeface="+mn-cs"/>
              </a:rPr>
            </a:br>
            <a:r>
              <a:rPr lang="es-CL" sz="4000" u="sng" dirty="0">
                <a:solidFill>
                  <a:schemeClr val="dk1"/>
                </a:solidFill>
                <a:latin typeface="+mn-lt"/>
                <a:ea typeface="+mn-ea"/>
                <a:cs typeface="+mn-cs"/>
              </a:rPr>
              <a:t>de Formación</a:t>
            </a:r>
            <a:endParaRPr lang="es-ES_tradnl" sz="4000" u="sng" dirty="0">
              <a:solidFill>
                <a:schemeClr val="dk1"/>
              </a:solidFill>
              <a:latin typeface="+mn-lt"/>
              <a:ea typeface="+mn-ea"/>
              <a:cs typeface="+mn-cs"/>
            </a:endParaRPr>
          </a:p>
        </p:txBody>
      </p:sp>
      <p:sp>
        <p:nvSpPr>
          <p:cNvPr id="3" name="Marcador de contenido 2">
            <a:extLst>
              <a:ext uri="{FF2B5EF4-FFF2-40B4-BE49-F238E27FC236}">
                <a16:creationId xmlns:a16="http://schemas.microsoft.com/office/drawing/2014/main" id="{E4DC36C1-EA63-5839-5D57-890484CFF2A7}"/>
              </a:ext>
            </a:extLst>
          </p:cNvPr>
          <p:cNvSpPr>
            <a:spLocks noGrp="1"/>
          </p:cNvSpPr>
          <p:nvPr>
            <p:ph idx="1"/>
          </p:nvPr>
        </p:nvSpPr>
        <p:spPr>
          <a:xfrm>
            <a:off x="594360" y="2093072"/>
            <a:ext cx="5257800" cy="4351338"/>
          </a:xfrm>
        </p:spPr>
        <p:style>
          <a:lnRef idx="2">
            <a:schemeClr val="dk1"/>
          </a:lnRef>
          <a:fillRef idx="1">
            <a:schemeClr val="lt1"/>
          </a:fillRef>
          <a:effectRef idx="0">
            <a:schemeClr val="dk1"/>
          </a:effectRef>
          <a:fontRef idx="minor">
            <a:schemeClr val="dk1"/>
          </a:fontRef>
        </p:style>
        <p:txBody>
          <a:bodyPr>
            <a:normAutofit lnSpcReduction="10000"/>
          </a:bodyPr>
          <a:lstStyle/>
          <a:p>
            <a:pPr marL="0" indent="0" algn="ctr">
              <a:buNone/>
            </a:pPr>
            <a:r>
              <a:rPr lang="es-CL" sz="3200" b="1" dirty="0"/>
              <a:t>Universidad</a:t>
            </a:r>
          </a:p>
          <a:p>
            <a:r>
              <a:rPr lang="es-CL" dirty="0"/>
              <a:t>Criterio 1. Modelo educativo y diseño curricular </a:t>
            </a:r>
          </a:p>
          <a:p>
            <a:endParaRPr lang="es-CL" dirty="0"/>
          </a:p>
          <a:p>
            <a:r>
              <a:rPr lang="es-CL" dirty="0"/>
              <a:t>Criterio 2. Procesos y resultados de enseñanza y aprendizaje </a:t>
            </a:r>
          </a:p>
          <a:p>
            <a:r>
              <a:rPr lang="es-CL" dirty="0"/>
              <a:t>Criterio 3. Cuerpo académico </a:t>
            </a:r>
          </a:p>
          <a:p>
            <a:r>
              <a:rPr lang="es-CL" dirty="0"/>
              <a:t>Criterio 4. Investigación, innovación docente y mejora del proceso formativo</a:t>
            </a:r>
            <a:endParaRPr lang="es-ES_tradnl" dirty="0"/>
          </a:p>
        </p:txBody>
      </p:sp>
      <p:pic>
        <p:nvPicPr>
          <p:cNvPr id="4" name="Imagen 3" descr="Logotipo&#10;&#10;Descripción generada automáticamente">
            <a:extLst>
              <a:ext uri="{FF2B5EF4-FFF2-40B4-BE49-F238E27FC236}">
                <a16:creationId xmlns:a16="http://schemas.microsoft.com/office/drawing/2014/main" id="{AA191680-126A-6AC0-CECF-4702BA4F3E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6368" y="404654"/>
            <a:ext cx="1934616" cy="630110"/>
          </a:xfrm>
          <a:prstGeom prst="rect">
            <a:avLst/>
          </a:prstGeom>
        </p:spPr>
      </p:pic>
      <p:sp>
        <p:nvSpPr>
          <p:cNvPr id="5" name="Marcador de contenido 2">
            <a:extLst>
              <a:ext uri="{FF2B5EF4-FFF2-40B4-BE49-F238E27FC236}">
                <a16:creationId xmlns:a16="http://schemas.microsoft.com/office/drawing/2014/main" id="{D82AFC09-7C9A-578A-1052-A0481343AEB7}"/>
              </a:ext>
            </a:extLst>
          </p:cNvPr>
          <p:cNvSpPr txBox="1">
            <a:spLocks/>
          </p:cNvSpPr>
          <p:nvPr/>
        </p:nvSpPr>
        <p:spPr>
          <a:xfrm>
            <a:off x="6339842" y="2093072"/>
            <a:ext cx="5541142" cy="4351338"/>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CL" sz="3200" b="1" dirty="0"/>
              <a:t>Técnico Profesional </a:t>
            </a:r>
          </a:p>
          <a:p>
            <a:r>
              <a:rPr lang="es-CL" dirty="0">
                <a:solidFill>
                  <a:srgbClr val="C00000"/>
                </a:solidFill>
              </a:rPr>
              <a:t>Criterio 1. Oferta formativa </a:t>
            </a:r>
          </a:p>
          <a:p>
            <a:r>
              <a:rPr lang="es-CL" dirty="0">
                <a:solidFill>
                  <a:srgbClr val="C00000"/>
                </a:solidFill>
              </a:rPr>
              <a:t>Criterio 2. Modelo educativo y perfiles de ingreso y egreso</a:t>
            </a:r>
          </a:p>
          <a:p>
            <a:pPr marL="0" indent="0">
              <a:buNone/>
            </a:pPr>
            <a:r>
              <a:rPr lang="es-CL" dirty="0">
                <a:solidFill>
                  <a:srgbClr val="C00000"/>
                </a:solidFill>
              </a:rPr>
              <a:t> </a:t>
            </a:r>
          </a:p>
          <a:p>
            <a:r>
              <a:rPr lang="es-CL" dirty="0">
                <a:solidFill>
                  <a:srgbClr val="C00000"/>
                </a:solidFill>
              </a:rPr>
              <a:t>Criterio 3. Acceso y progresión de los estudiantes </a:t>
            </a:r>
          </a:p>
          <a:p>
            <a:r>
              <a:rPr lang="es-CL" dirty="0">
                <a:solidFill>
                  <a:srgbClr val="C00000"/>
                </a:solidFill>
              </a:rPr>
              <a:t>Criterio 4. Empleabilidad </a:t>
            </a:r>
          </a:p>
          <a:p>
            <a:r>
              <a:rPr lang="es-CL" dirty="0"/>
              <a:t>Criterio 5. Cuerpo docente</a:t>
            </a:r>
            <a:endParaRPr lang="es-ES_tradnl" dirty="0"/>
          </a:p>
        </p:txBody>
      </p:sp>
      <p:sp>
        <p:nvSpPr>
          <p:cNvPr id="6" name="Abrir llave 5">
            <a:extLst>
              <a:ext uri="{FF2B5EF4-FFF2-40B4-BE49-F238E27FC236}">
                <a16:creationId xmlns:a16="http://schemas.microsoft.com/office/drawing/2014/main" id="{806E343A-42F2-5588-E639-A334CDC1BB22}"/>
              </a:ext>
            </a:extLst>
          </p:cNvPr>
          <p:cNvSpPr/>
          <p:nvPr/>
        </p:nvSpPr>
        <p:spPr>
          <a:xfrm>
            <a:off x="5516880" y="2514599"/>
            <a:ext cx="1295400" cy="1264921"/>
          </a:xfrm>
          <a:prstGeom prst="leftBrace">
            <a:avLst>
              <a:gd name="adj1" fmla="val 8333"/>
              <a:gd name="adj2" fmla="val 36882"/>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p>
        </p:txBody>
      </p:sp>
      <p:sp>
        <p:nvSpPr>
          <p:cNvPr id="7" name="Abrir llave 6">
            <a:extLst>
              <a:ext uri="{FF2B5EF4-FFF2-40B4-BE49-F238E27FC236}">
                <a16:creationId xmlns:a16="http://schemas.microsoft.com/office/drawing/2014/main" id="{9A6A1EC5-41EB-FA03-56CA-107506BDA8DB}"/>
              </a:ext>
            </a:extLst>
          </p:cNvPr>
          <p:cNvSpPr/>
          <p:nvPr/>
        </p:nvSpPr>
        <p:spPr>
          <a:xfrm>
            <a:off x="5394960" y="4181904"/>
            <a:ext cx="1417320" cy="1426416"/>
          </a:xfrm>
          <a:prstGeom prst="leftBrace">
            <a:avLst>
              <a:gd name="adj1" fmla="val 8333"/>
              <a:gd name="adj2" fmla="val 16666"/>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p>
        </p:txBody>
      </p:sp>
    </p:spTree>
    <p:extLst>
      <p:ext uri="{BB962C8B-B14F-4D97-AF65-F5344CB8AC3E}">
        <p14:creationId xmlns:p14="http://schemas.microsoft.com/office/powerpoint/2010/main" val="1769638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B5DD9C-9155-8D3F-B6DA-829C0FB25B67}"/>
              </a:ext>
            </a:extLst>
          </p:cNvPr>
          <p:cNvSpPr>
            <a:spLocks noGrp="1"/>
          </p:cNvSpPr>
          <p:nvPr>
            <p:ph type="title"/>
          </p:nvPr>
        </p:nvSpPr>
        <p:spPr>
          <a:xfrm>
            <a:off x="-106680" y="189739"/>
            <a:ext cx="12298680" cy="630110"/>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s-ES_tradnl" dirty="0"/>
              <a:t>Dimensión </a:t>
            </a:r>
            <a:r>
              <a:rPr lang="es-CL" sz="4400" u="sng" dirty="0"/>
              <a:t>Aseguramiento de la Calidad</a:t>
            </a:r>
            <a:endParaRPr lang="es-ES_tradnl" u="sng" dirty="0"/>
          </a:p>
        </p:txBody>
      </p:sp>
      <p:sp>
        <p:nvSpPr>
          <p:cNvPr id="3" name="Marcador de contenido 2">
            <a:extLst>
              <a:ext uri="{FF2B5EF4-FFF2-40B4-BE49-F238E27FC236}">
                <a16:creationId xmlns:a16="http://schemas.microsoft.com/office/drawing/2014/main" id="{E4DC36C1-EA63-5839-5D57-890484CFF2A7}"/>
              </a:ext>
            </a:extLst>
          </p:cNvPr>
          <p:cNvSpPr>
            <a:spLocks noGrp="1"/>
          </p:cNvSpPr>
          <p:nvPr>
            <p:ph idx="1"/>
          </p:nvPr>
        </p:nvSpPr>
        <p:spPr>
          <a:xfrm>
            <a:off x="183590" y="1010094"/>
            <a:ext cx="5784984" cy="2476627"/>
          </a:xfrm>
        </p:spPr>
        <p:txBody>
          <a:bodyPr>
            <a:normAutofit/>
          </a:bodyPr>
          <a:lstStyle/>
          <a:p>
            <a:pPr marL="0" indent="0">
              <a:buNone/>
            </a:pPr>
            <a:r>
              <a:rPr lang="es-CL" b="1" dirty="0"/>
              <a:t>Universidad</a:t>
            </a:r>
          </a:p>
          <a:p>
            <a:pPr>
              <a:lnSpc>
                <a:spcPct val="100000"/>
              </a:lnSpc>
            </a:pPr>
            <a:r>
              <a:rPr lang="es-CL" sz="2400" dirty="0"/>
              <a:t>Criterio 9. Gestión y resultados del aseguramiento interno de la calidad </a:t>
            </a:r>
          </a:p>
          <a:p>
            <a:pPr>
              <a:lnSpc>
                <a:spcPct val="100000"/>
              </a:lnSpc>
            </a:pPr>
            <a:r>
              <a:rPr lang="es-CL" sz="2400" dirty="0"/>
              <a:t>Criterio 10. Aseguramiento de la calidad de los programas formativos</a:t>
            </a:r>
            <a:endParaRPr lang="es-ES_tradnl" sz="2400" dirty="0"/>
          </a:p>
        </p:txBody>
      </p:sp>
      <p:pic>
        <p:nvPicPr>
          <p:cNvPr id="4" name="Imagen 3" descr="Logotipo&#10;&#10;Descripción generada automáticamente">
            <a:extLst>
              <a:ext uri="{FF2B5EF4-FFF2-40B4-BE49-F238E27FC236}">
                <a16:creationId xmlns:a16="http://schemas.microsoft.com/office/drawing/2014/main" id="{AA191680-126A-6AC0-CECF-4702BA4F3E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6368" y="189738"/>
            <a:ext cx="1934616" cy="630110"/>
          </a:xfrm>
          <a:prstGeom prst="rect">
            <a:avLst/>
          </a:prstGeom>
        </p:spPr>
      </p:pic>
      <p:sp>
        <p:nvSpPr>
          <p:cNvPr id="5" name="Marcador de contenido 2">
            <a:extLst>
              <a:ext uri="{FF2B5EF4-FFF2-40B4-BE49-F238E27FC236}">
                <a16:creationId xmlns:a16="http://schemas.microsoft.com/office/drawing/2014/main" id="{D82AFC09-7C9A-578A-1052-A0481343AEB7}"/>
              </a:ext>
            </a:extLst>
          </p:cNvPr>
          <p:cNvSpPr txBox="1">
            <a:spLocks/>
          </p:cNvSpPr>
          <p:nvPr/>
        </p:nvSpPr>
        <p:spPr>
          <a:xfrm>
            <a:off x="6430011" y="953447"/>
            <a:ext cx="5450973" cy="29996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s-CL" b="1" dirty="0"/>
              <a:t>Técnico Profesional </a:t>
            </a:r>
          </a:p>
          <a:p>
            <a:pPr>
              <a:lnSpc>
                <a:spcPct val="100000"/>
              </a:lnSpc>
            </a:pPr>
            <a:r>
              <a:rPr lang="es-CL" sz="2400" dirty="0"/>
              <a:t>Criterio 10. Gestión y resultados del aseguramiento interno de la calidad </a:t>
            </a:r>
          </a:p>
          <a:p>
            <a:pPr>
              <a:lnSpc>
                <a:spcPct val="100000"/>
              </a:lnSpc>
            </a:pPr>
            <a:r>
              <a:rPr lang="es-CL" sz="2400" dirty="0"/>
              <a:t>Criterio 11. Aseguramiento de la calidad en programas formativos </a:t>
            </a:r>
          </a:p>
          <a:p>
            <a:pPr>
              <a:lnSpc>
                <a:spcPct val="100000"/>
              </a:lnSpc>
            </a:pPr>
            <a:r>
              <a:rPr lang="es-CL" sz="2400" dirty="0">
                <a:solidFill>
                  <a:srgbClr val="C00000"/>
                </a:solidFill>
              </a:rPr>
              <a:t>Criterio 12. Integridad institucional</a:t>
            </a:r>
            <a:endParaRPr lang="es-ES_tradnl" sz="2400" dirty="0">
              <a:solidFill>
                <a:srgbClr val="C00000"/>
              </a:solidFill>
            </a:endParaRPr>
          </a:p>
        </p:txBody>
      </p:sp>
      <p:sp>
        <p:nvSpPr>
          <p:cNvPr id="6" name="Título 1">
            <a:extLst>
              <a:ext uri="{FF2B5EF4-FFF2-40B4-BE49-F238E27FC236}">
                <a16:creationId xmlns:a16="http://schemas.microsoft.com/office/drawing/2014/main" id="{04E01D63-FE43-DE4E-D255-E1E624D19001}"/>
              </a:ext>
            </a:extLst>
          </p:cNvPr>
          <p:cNvSpPr txBox="1">
            <a:spLocks/>
          </p:cNvSpPr>
          <p:nvPr/>
        </p:nvSpPr>
        <p:spPr>
          <a:xfrm>
            <a:off x="0" y="4034600"/>
            <a:ext cx="12192000" cy="63011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fontScale="90000" lnSpcReduction="10000"/>
          </a:bodyPr>
          <a:lstStyle>
            <a:lvl1pPr>
              <a:lnSpc>
                <a:spcPct val="90000"/>
              </a:lnSpc>
              <a:spcBef>
                <a:spcPct val="0"/>
              </a:spcBef>
              <a:buNone/>
              <a:defRPr sz="44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ES_tradnl" dirty="0"/>
              <a:t>Dimensión </a:t>
            </a:r>
            <a:r>
              <a:rPr lang="es-CL" u="sng" dirty="0"/>
              <a:t>Vinculación con el Medio</a:t>
            </a:r>
            <a:endParaRPr lang="es-ES_tradnl" u="sng" dirty="0"/>
          </a:p>
        </p:txBody>
      </p:sp>
      <p:sp>
        <p:nvSpPr>
          <p:cNvPr id="7" name="Marcador de contenido 2">
            <a:extLst>
              <a:ext uri="{FF2B5EF4-FFF2-40B4-BE49-F238E27FC236}">
                <a16:creationId xmlns:a16="http://schemas.microsoft.com/office/drawing/2014/main" id="{A8BEAAEE-83FA-A988-0EC6-2DC1E72A5C12}"/>
              </a:ext>
            </a:extLst>
          </p:cNvPr>
          <p:cNvSpPr txBox="1">
            <a:spLocks/>
          </p:cNvSpPr>
          <p:nvPr/>
        </p:nvSpPr>
        <p:spPr>
          <a:xfrm>
            <a:off x="183590" y="4746178"/>
            <a:ext cx="6032496" cy="23012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CL" b="1" dirty="0"/>
              <a:t>Universidad</a:t>
            </a:r>
          </a:p>
          <a:p>
            <a:r>
              <a:rPr lang="es-CL" sz="2400" dirty="0"/>
              <a:t>Criterio 13. Política y gestión de la vinculación con el medio </a:t>
            </a:r>
          </a:p>
          <a:p>
            <a:r>
              <a:rPr lang="es-CL" sz="2400" dirty="0">
                <a:solidFill>
                  <a:srgbClr val="C00000"/>
                </a:solidFill>
              </a:rPr>
              <a:t>Criterio 14. Resultados e impacto de la vinculación con el medio</a:t>
            </a:r>
            <a:endParaRPr lang="es-ES_tradnl" sz="2400" dirty="0">
              <a:solidFill>
                <a:srgbClr val="C00000"/>
              </a:solidFill>
            </a:endParaRPr>
          </a:p>
        </p:txBody>
      </p:sp>
      <p:sp>
        <p:nvSpPr>
          <p:cNvPr id="8" name="Marcador de contenido 2">
            <a:extLst>
              <a:ext uri="{FF2B5EF4-FFF2-40B4-BE49-F238E27FC236}">
                <a16:creationId xmlns:a16="http://schemas.microsoft.com/office/drawing/2014/main" id="{D5030CF2-A968-8530-182D-CE577CEFED39}"/>
              </a:ext>
            </a:extLst>
          </p:cNvPr>
          <p:cNvSpPr txBox="1">
            <a:spLocks/>
          </p:cNvSpPr>
          <p:nvPr/>
        </p:nvSpPr>
        <p:spPr>
          <a:xfrm>
            <a:off x="6249673" y="4746179"/>
            <a:ext cx="6032496" cy="23012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L" b="1" dirty="0"/>
              <a:t>Técnico Profesional </a:t>
            </a:r>
          </a:p>
          <a:p>
            <a:r>
              <a:rPr lang="es-CL" sz="2400" dirty="0"/>
              <a:t>Criterio 11. Política y gestión de la vinculación con el medio </a:t>
            </a:r>
          </a:p>
          <a:p>
            <a:r>
              <a:rPr lang="es-CL" sz="2400" dirty="0">
                <a:solidFill>
                  <a:srgbClr val="C00000"/>
                </a:solidFill>
              </a:rPr>
              <a:t>Criterio 12. Resultados e impacto de la vinculación con el medio</a:t>
            </a:r>
            <a:endParaRPr lang="es-ES_tradnl" sz="2400" dirty="0">
              <a:solidFill>
                <a:srgbClr val="C00000"/>
              </a:solidFill>
            </a:endParaRPr>
          </a:p>
        </p:txBody>
      </p:sp>
    </p:spTree>
    <p:extLst>
      <p:ext uri="{BB962C8B-B14F-4D97-AF65-F5344CB8AC3E}">
        <p14:creationId xmlns:p14="http://schemas.microsoft.com/office/powerpoint/2010/main" val="3171623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B5DD9C-9155-8D3F-B6DA-829C0FB25B67}"/>
              </a:ext>
            </a:extLst>
          </p:cNvPr>
          <p:cNvSpPr>
            <a:spLocks noGrp="1"/>
          </p:cNvSpPr>
          <p:nvPr>
            <p:ph type="title"/>
          </p:nvPr>
        </p:nvSpPr>
        <p:spPr>
          <a:xfrm>
            <a:off x="0" y="189738"/>
            <a:ext cx="12039600" cy="1059942"/>
          </a:xfr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p>
            <a:r>
              <a:rPr lang="es-ES_tradnl" sz="4000" dirty="0">
                <a:solidFill>
                  <a:schemeClr val="dk1"/>
                </a:solidFill>
                <a:latin typeface="+mn-lt"/>
                <a:ea typeface="+mn-ea"/>
                <a:cs typeface="+mn-cs"/>
              </a:rPr>
              <a:t>Dimensión </a:t>
            </a:r>
            <a:r>
              <a:rPr lang="es-CL" sz="4000" u="sng" dirty="0">
                <a:solidFill>
                  <a:schemeClr val="dk1"/>
                </a:solidFill>
                <a:latin typeface="+mn-lt"/>
                <a:ea typeface="+mn-ea"/>
                <a:cs typeface="+mn-cs"/>
              </a:rPr>
              <a:t>Docencia y Resultados del Proceso </a:t>
            </a:r>
            <a:br>
              <a:rPr lang="es-CL" sz="4000" u="sng" dirty="0">
                <a:solidFill>
                  <a:schemeClr val="dk1"/>
                </a:solidFill>
                <a:latin typeface="+mn-lt"/>
                <a:ea typeface="+mn-ea"/>
                <a:cs typeface="+mn-cs"/>
              </a:rPr>
            </a:br>
            <a:r>
              <a:rPr lang="es-CL" sz="4000" u="sng" dirty="0">
                <a:solidFill>
                  <a:schemeClr val="dk1"/>
                </a:solidFill>
                <a:latin typeface="+mn-lt"/>
                <a:ea typeface="+mn-ea"/>
                <a:cs typeface="+mn-cs"/>
              </a:rPr>
              <a:t>de Formación</a:t>
            </a:r>
            <a:endParaRPr lang="es-ES_tradnl" sz="4000" u="sng" dirty="0">
              <a:solidFill>
                <a:schemeClr val="dk1"/>
              </a:solidFill>
              <a:latin typeface="+mn-lt"/>
              <a:ea typeface="+mn-ea"/>
              <a:cs typeface="+mn-cs"/>
            </a:endParaRPr>
          </a:p>
        </p:txBody>
      </p:sp>
      <p:sp>
        <p:nvSpPr>
          <p:cNvPr id="3" name="Marcador de contenido 2">
            <a:extLst>
              <a:ext uri="{FF2B5EF4-FFF2-40B4-BE49-F238E27FC236}">
                <a16:creationId xmlns:a16="http://schemas.microsoft.com/office/drawing/2014/main" id="{E4DC36C1-EA63-5839-5D57-890484CFF2A7}"/>
              </a:ext>
            </a:extLst>
          </p:cNvPr>
          <p:cNvSpPr>
            <a:spLocks noGrp="1"/>
          </p:cNvSpPr>
          <p:nvPr>
            <p:ph idx="1"/>
          </p:nvPr>
        </p:nvSpPr>
        <p:spPr>
          <a:xfrm>
            <a:off x="0" y="2272316"/>
            <a:ext cx="12039600" cy="1507204"/>
          </a:xfrm>
        </p:spPr>
        <p:txBody>
          <a:bodyPr>
            <a:normAutofit/>
          </a:bodyPr>
          <a:lstStyle/>
          <a:p>
            <a:pPr marL="0" indent="0" algn="just">
              <a:buNone/>
            </a:pPr>
            <a:r>
              <a:rPr lang="es-CL" sz="2000" dirty="0">
                <a:solidFill>
                  <a:srgbClr val="3C3D3C"/>
                </a:solidFill>
                <a:effectLst/>
                <a:latin typeface="Helvetica" pitchFamily="2" charset="0"/>
              </a:rPr>
              <a:t>La institución cuenta con </a:t>
            </a:r>
            <a:r>
              <a:rPr lang="es-CL" sz="2000" b="1" dirty="0">
                <a:solidFill>
                  <a:srgbClr val="C00000"/>
                </a:solidFill>
                <a:effectLst/>
                <a:latin typeface="Helvetica" pitchFamily="2" charset="0"/>
              </a:rPr>
              <a:t>políticas y mecanismos para planificar, establecer y actualizar la formación profesional y técnica</a:t>
            </a:r>
            <a:r>
              <a:rPr lang="es-CL" sz="2000" dirty="0">
                <a:solidFill>
                  <a:srgbClr val="3C3D3C"/>
                </a:solidFill>
                <a:effectLst/>
                <a:latin typeface="Helvetica" pitchFamily="2" charset="0"/>
              </a:rPr>
              <a:t>, la que resulta concordante con su misión, visión y propósitos institucionales. </a:t>
            </a:r>
            <a:r>
              <a:rPr lang="es-CL" sz="2000" dirty="0">
                <a:solidFill>
                  <a:srgbClr val="3C3D3C"/>
                </a:solidFill>
                <a:latin typeface="Helvetica" pitchFamily="2" charset="0"/>
              </a:rPr>
              <a:t>Considera, para ello, las </a:t>
            </a:r>
            <a:r>
              <a:rPr lang="es-CL" sz="2000" b="1" dirty="0">
                <a:solidFill>
                  <a:srgbClr val="C00000"/>
                </a:solidFill>
                <a:latin typeface="Helvetica" pitchFamily="2" charset="0"/>
              </a:rPr>
              <a:t>necesidades y oportunidades del sector productivo y de servicios, así como aquéllas de los territorios en los que se insertan</a:t>
            </a:r>
            <a:r>
              <a:rPr lang="es-CL" sz="2000" dirty="0">
                <a:solidFill>
                  <a:srgbClr val="3C3D3C"/>
                </a:solidFill>
                <a:latin typeface="Helvetica" pitchFamily="2" charset="0"/>
              </a:rPr>
              <a:t>.</a:t>
            </a:r>
          </a:p>
        </p:txBody>
      </p:sp>
      <p:pic>
        <p:nvPicPr>
          <p:cNvPr id="4" name="Imagen 3" descr="Logotipo&#10;&#10;Descripción generada automáticamente">
            <a:extLst>
              <a:ext uri="{FF2B5EF4-FFF2-40B4-BE49-F238E27FC236}">
                <a16:creationId xmlns:a16="http://schemas.microsoft.com/office/drawing/2014/main" id="{AA191680-126A-6AC0-CECF-4702BA4F3E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6368" y="404654"/>
            <a:ext cx="1934616" cy="630110"/>
          </a:xfrm>
          <a:prstGeom prst="rect">
            <a:avLst/>
          </a:prstGeom>
        </p:spPr>
      </p:pic>
      <p:sp>
        <p:nvSpPr>
          <p:cNvPr id="8" name="Título 1">
            <a:extLst>
              <a:ext uri="{FF2B5EF4-FFF2-40B4-BE49-F238E27FC236}">
                <a16:creationId xmlns:a16="http://schemas.microsoft.com/office/drawing/2014/main" id="{3A7E19CD-F002-9610-8308-BA95F1B2DAE8}"/>
              </a:ext>
            </a:extLst>
          </p:cNvPr>
          <p:cNvSpPr txBox="1">
            <a:spLocks/>
          </p:cNvSpPr>
          <p:nvPr/>
        </p:nvSpPr>
        <p:spPr>
          <a:xfrm>
            <a:off x="0" y="1525556"/>
            <a:ext cx="12192000" cy="638524"/>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fontScale="97500"/>
          </a:bodyPr>
          <a:lstStyle>
            <a:lvl1pPr>
              <a:lnSpc>
                <a:spcPct val="90000"/>
              </a:lnSpc>
              <a:spcBef>
                <a:spcPct val="0"/>
              </a:spcBef>
              <a:buNone/>
              <a:defRPr sz="44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CL" sz="2800" dirty="0">
                <a:solidFill>
                  <a:srgbClr val="1D1D1C"/>
                </a:solidFill>
                <a:latin typeface="Helvetica" pitchFamily="2" charset="0"/>
              </a:rPr>
              <a:t>C</a:t>
            </a:r>
            <a:r>
              <a:rPr lang="es-CL" sz="2800" dirty="0">
                <a:solidFill>
                  <a:srgbClr val="1D1D1C"/>
                </a:solidFill>
                <a:effectLst/>
                <a:latin typeface="Helvetica" pitchFamily="2" charset="0"/>
              </a:rPr>
              <a:t>riterio 1. Oferta </a:t>
            </a:r>
            <a:r>
              <a:rPr lang="es-CL" sz="2800" dirty="0">
                <a:solidFill>
                  <a:srgbClr val="1D1D1C"/>
                </a:solidFill>
                <a:latin typeface="Helvetica" pitchFamily="2" charset="0"/>
              </a:rPr>
              <a:t>F</a:t>
            </a:r>
            <a:r>
              <a:rPr lang="es-CL" sz="2800" dirty="0">
                <a:solidFill>
                  <a:srgbClr val="1D1D1C"/>
                </a:solidFill>
                <a:effectLst/>
                <a:latin typeface="Helvetica" pitchFamily="2" charset="0"/>
              </a:rPr>
              <a:t>ormativa</a:t>
            </a:r>
          </a:p>
        </p:txBody>
      </p:sp>
      <p:sp>
        <p:nvSpPr>
          <p:cNvPr id="9" name="Título 1">
            <a:extLst>
              <a:ext uri="{FF2B5EF4-FFF2-40B4-BE49-F238E27FC236}">
                <a16:creationId xmlns:a16="http://schemas.microsoft.com/office/drawing/2014/main" id="{817EE3D7-CCF6-E347-E609-B10D96A3C836}"/>
              </a:ext>
            </a:extLst>
          </p:cNvPr>
          <p:cNvSpPr txBox="1">
            <a:spLocks/>
          </p:cNvSpPr>
          <p:nvPr/>
        </p:nvSpPr>
        <p:spPr>
          <a:xfrm>
            <a:off x="0" y="3887756"/>
            <a:ext cx="12192000" cy="570723"/>
          </a:xfrm>
          <a:prstGeom prst="rect">
            <a:avLst/>
          </a:prstGeom>
          <a:gradFill>
            <a:gsLst>
              <a:gs pos="0">
                <a:schemeClr val="accent1">
                  <a:lumMod val="110000"/>
                  <a:satMod val="105000"/>
                  <a:tint val="67000"/>
                </a:schemeClr>
              </a:gs>
              <a:gs pos="50000">
                <a:schemeClr val="accent1">
                  <a:lumMod val="105000"/>
                  <a:satMod val="103000"/>
                  <a:tint val="73000"/>
                </a:schemeClr>
              </a:gs>
              <a:gs pos="79000">
                <a:schemeClr val="accent1">
                  <a:lumMod val="105000"/>
                  <a:satMod val="109000"/>
                  <a:tint val="81000"/>
                </a:schemeClr>
              </a:gs>
            </a:gsLst>
          </a:gradFill>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fontScale="97500"/>
          </a:bodyPr>
          <a:lstStyle>
            <a:lvl1pPr>
              <a:lnSpc>
                <a:spcPct val="90000"/>
              </a:lnSpc>
              <a:spcBef>
                <a:spcPct val="0"/>
              </a:spcBef>
              <a:buNone/>
              <a:defRPr sz="44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CL" sz="2800" dirty="0">
                <a:solidFill>
                  <a:srgbClr val="1D1D1C"/>
                </a:solidFill>
                <a:latin typeface="Helvetica" pitchFamily="2" charset="0"/>
              </a:rPr>
              <a:t>C</a:t>
            </a:r>
            <a:r>
              <a:rPr lang="es-CL" sz="2800" dirty="0">
                <a:solidFill>
                  <a:srgbClr val="1D1D1C"/>
                </a:solidFill>
                <a:effectLst/>
                <a:latin typeface="Helvetica" pitchFamily="2" charset="0"/>
              </a:rPr>
              <a:t>riterio 2. </a:t>
            </a:r>
            <a:r>
              <a:rPr lang="es-CL" sz="2800" dirty="0">
                <a:solidFill>
                  <a:srgbClr val="1D1D1C"/>
                </a:solidFill>
                <a:latin typeface="Helvetica" pitchFamily="2" charset="0"/>
              </a:rPr>
              <a:t>Modelo Educativo y Perfiles de Ingreso y Egreso</a:t>
            </a:r>
          </a:p>
        </p:txBody>
      </p:sp>
      <p:sp>
        <p:nvSpPr>
          <p:cNvPr id="10" name="Marcador de contenido 2">
            <a:extLst>
              <a:ext uri="{FF2B5EF4-FFF2-40B4-BE49-F238E27FC236}">
                <a16:creationId xmlns:a16="http://schemas.microsoft.com/office/drawing/2014/main" id="{2342547D-A828-BCA1-3520-ADD7527D82F4}"/>
              </a:ext>
            </a:extLst>
          </p:cNvPr>
          <p:cNvSpPr txBox="1">
            <a:spLocks/>
          </p:cNvSpPr>
          <p:nvPr/>
        </p:nvSpPr>
        <p:spPr>
          <a:xfrm>
            <a:off x="0" y="4829524"/>
            <a:ext cx="12039600" cy="16238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CL" sz="2000" dirty="0">
                <a:solidFill>
                  <a:srgbClr val="3C3D3C"/>
                </a:solidFill>
                <a:latin typeface="Helvetica" pitchFamily="2" charset="0"/>
              </a:rPr>
              <a:t>El modelo educativo es coherente con los propósitos institucionales. </a:t>
            </a:r>
            <a:r>
              <a:rPr lang="es-CL" sz="2000" b="1" dirty="0">
                <a:solidFill>
                  <a:srgbClr val="C00000"/>
                </a:solidFill>
                <a:latin typeface="Helvetica" pitchFamily="2" charset="0"/>
              </a:rPr>
              <a:t>Considera los distintos perfiles de ingreso de los estudiantes y el perfil de egreso esperado al término del proceso formativo</a:t>
            </a:r>
            <a:r>
              <a:rPr lang="es-CL" sz="2000" dirty="0">
                <a:solidFill>
                  <a:srgbClr val="3C3D3C"/>
                </a:solidFill>
                <a:latin typeface="Helvetica" pitchFamily="2" charset="0"/>
              </a:rPr>
              <a:t>, el cual pone </a:t>
            </a:r>
            <a:r>
              <a:rPr lang="es-CL" sz="2000" b="1" dirty="0">
                <a:solidFill>
                  <a:srgbClr val="C00000"/>
                </a:solidFill>
                <a:latin typeface="Helvetica" pitchFamily="2" charset="0"/>
              </a:rPr>
              <a:t>énfasis en el desarrollo de habilidades prácticas</a:t>
            </a:r>
            <a:r>
              <a:rPr lang="es-CL" sz="2000" dirty="0">
                <a:solidFill>
                  <a:srgbClr val="3C3D3C"/>
                </a:solidFill>
                <a:latin typeface="Helvetica" pitchFamily="2" charset="0"/>
              </a:rPr>
              <a:t>. Existen políticas y mecanismos para asegurar la pertinencia de los perfiles de egreso, el diseño y la actualización curricular.</a:t>
            </a:r>
          </a:p>
        </p:txBody>
      </p:sp>
    </p:spTree>
    <p:extLst>
      <p:ext uri="{BB962C8B-B14F-4D97-AF65-F5344CB8AC3E}">
        <p14:creationId xmlns:p14="http://schemas.microsoft.com/office/powerpoint/2010/main" val="940290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B5DD9C-9155-8D3F-B6DA-829C0FB25B67}"/>
              </a:ext>
            </a:extLst>
          </p:cNvPr>
          <p:cNvSpPr>
            <a:spLocks noGrp="1"/>
          </p:cNvSpPr>
          <p:nvPr>
            <p:ph type="title"/>
          </p:nvPr>
        </p:nvSpPr>
        <p:spPr>
          <a:xfrm>
            <a:off x="0" y="189738"/>
            <a:ext cx="12039600" cy="1059942"/>
          </a:xfr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p>
            <a:r>
              <a:rPr lang="es-ES_tradnl" sz="4000" dirty="0">
                <a:solidFill>
                  <a:schemeClr val="dk1"/>
                </a:solidFill>
                <a:latin typeface="+mn-lt"/>
                <a:ea typeface="+mn-ea"/>
                <a:cs typeface="+mn-cs"/>
              </a:rPr>
              <a:t>Dimensión </a:t>
            </a:r>
            <a:r>
              <a:rPr lang="es-CL" sz="4000" u="sng" dirty="0">
                <a:solidFill>
                  <a:schemeClr val="dk1"/>
                </a:solidFill>
                <a:latin typeface="+mn-lt"/>
                <a:ea typeface="+mn-ea"/>
                <a:cs typeface="+mn-cs"/>
              </a:rPr>
              <a:t>Docencia y Resultados del Proceso </a:t>
            </a:r>
            <a:br>
              <a:rPr lang="es-CL" sz="4000" u="sng" dirty="0">
                <a:solidFill>
                  <a:schemeClr val="dk1"/>
                </a:solidFill>
                <a:latin typeface="+mn-lt"/>
                <a:ea typeface="+mn-ea"/>
                <a:cs typeface="+mn-cs"/>
              </a:rPr>
            </a:br>
            <a:r>
              <a:rPr lang="es-CL" sz="4000" u="sng" dirty="0">
                <a:solidFill>
                  <a:schemeClr val="dk1"/>
                </a:solidFill>
                <a:latin typeface="+mn-lt"/>
                <a:ea typeface="+mn-ea"/>
                <a:cs typeface="+mn-cs"/>
              </a:rPr>
              <a:t>de Formación</a:t>
            </a:r>
            <a:endParaRPr lang="es-ES_tradnl" sz="4000" u="sng" dirty="0">
              <a:solidFill>
                <a:schemeClr val="dk1"/>
              </a:solidFill>
              <a:latin typeface="+mn-lt"/>
              <a:ea typeface="+mn-ea"/>
              <a:cs typeface="+mn-cs"/>
            </a:endParaRPr>
          </a:p>
        </p:txBody>
      </p:sp>
      <p:sp>
        <p:nvSpPr>
          <p:cNvPr id="3" name="Marcador de contenido 2">
            <a:extLst>
              <a:ext uri="{FF2B5EF4-FFF2-40B4-BE49-F238E27FC236}">
                <a16:creationId xmlns:a16="http://schemas.microsoft.com/office/drawing/2014/main" id="{E4DC36C1-EA63-5839-5D57-890484CFF2A7}"/>
              </a:ext>
            </a:extLst>
          </p:cNvPr>
          <p:cNvSpPr>
            <a:spLocks noGrp="1"/>
          </p:cNvSpPr>
          <p:nvPr>
            <p:ph idx="1"/>
          </p:nvPr>
        </p:nvSpPr>
        <p:spPr>
          <a:xfrm>
            <a:off x="0" y="2683794"/>
            <a:ext cx="12039600" cy="3259806"/>
          </a:xfrm>
        </p:spPr>
        <p:txBody>
          <a:bodyPr>
            <a:noAutofit/>
          </a:bodyPr>
          <a:lstStyle/>
          <a:p>
            <a:pPr marL="0" indent="0" algn="just">
              <a:buNone/>
            </a:pPr>
            <a:r>
              <a:rPr lang="es-CL" sz="2000" dirty="0">
                <a:solidFill>
                  <a:srgbClr val="3C3D3C"/>
                </a:solidFill>
                <a:effectLst/>
                <a:latin typeface="Helvetica" pitchFamily="2" charset="0"/>
              </a:rPr>
              <a:t>La institución cuenta con </a:t>
            </a:r>
            <a:r>
              <a:rPr lang="es-CL" sz="2000" b="1" dirty="0">
                <a:solidFill>
                  <a:srgbClr val="C00000"/>
                </a:solidFill>
                <a:effectLst/>
                <a:latin typeface="Helvetica" pitchFamily="2" charset="0"/>
              </a:rPr>
              <a:t>políticas, criterios y procedimientos que consideran la admisión regular, como también la </a:t>
            </a:r>
            <a:r>
              <a:rPr lang="es-CL" sz="2000" b="1" dirty="0">
                <a:solidFill>
                  <a:srgbClr val="C00000"/>
                </a:solidFill>
                <a:latin typeface="Helvetica" pitchFamily="2" charset="0"/>
              </a:rPr>
              <a:t>articulación con distintos niveles formativos</a:t>
            </a:r>
            <a:r>
              <a:rPr lang="es-CL" sz="2000" dirty="0">
                <a:solidFill>
                  <a:srgbClr val="3C3D3C"/>
                </a:solidFill>
                <a:latin typeface="Helvetica" pitchFamily="2" charset="0"/>
              </a:rPr>
              <a:t>, el </a:t>
            </a:r>
            <a:r>
              <a:rPr lang="es-CL" sz="2000" b="1" dirty="0">
                <a:solidFill>
                  <a:srgbClr val="C00000"/>
                </a:solidFill>
                <a:latin typeface="Helvetica" pitchFamily="2" charset="0"/>
              </a:rPr>
              <a:t>reconocimiento de aprendizajes previos y otras modalidades de acceso,</a:t>
            </a:r>
            <a:r>
              <a:rPr lang="es-CL" sz="2000" dirty="0">
                <a:solidFill>
                  <a:srgbClr val="3C3D3C"/>
                </a:solidFill>
                <a:latin typeface="Helvetica" pitchFamily="2" charset="0"/>
              </a:rPr>
              <a:t> en el contexto del </a:t>
            </a:r>
            <a:r>
              <a:rPr lang="es-CL" sz="2000" b="1" dirty="0">
                <a:solidFill>
                  <a:srgbClr val="C00000"/>
                </a:solidFill>
                <a:latin typeface="Helvetica" pitchFamily="2" charset="0"/>
              </a:rPr>
              <a:t>Marco de Cualificaciones </a:t>
            </a:r>
            <a:r>
              <a:rPr lang="es-CL" sz="2000" dirty="0">
                <a:solidFill>
                  <a:srgbClr val="3C3D3C"/>
                </a:solidFill>
                <a:latin typeface="Helvetica" pitchFamily="2" charset="0"/>
              </a:rPr>
              <a:t>para el subsector Técnico Profesional. Existen </a:t>
            </a:r>
            <a:r>
              <a:rPr lang="es-CL" sz="2000" b="1" dirty="0">
                <a:solidFill>
                  <a:srgbClr val="C00000"/>
                </a:solidFill>
                <a:latin typeface="Helvetica" pitchFamily="2" charset="0"/>
              </a:rPr>
              <a:t>políticas y mecanismos de apoyo académico para la progresión </a:t>
            </a:r>
            <a:r>
              <a:rPr lang="es-CL" sz="2000" dirty="0">
                <a:solidFill>
                  <a:srgbClr val="3C3D3C"/>
                </a:solidFill>
                <a:latin typeface="Helvetica" pitchFamily="2" charset="0"/>
              </a:rPr>
              <a:t>de sus estudiantes, desde el acceso hasta su titulación, y dispone de indicadores que evidencian su desempeño. </a:t>
            </a:r>
          </a:p>
          <a:p>
            <a:pPr marL="0" indent="0" algn="just">
              <a:buNone/>
            </a:pPr>
            <a:r>
              <a:rPr lang="es-CL" sz="2000" dirty="0">
                <a:solidFill>
                  <a:srgbClr val="3C3D3C"/>
                </a:solidFill>
                <a:latin typeface="Helvetica" pitchFamily="2" charset="0"/>
              </a:rPr>
              <a:t>Se consideran </a:t>
            </a:r>
            <a:r>
              <a:rPr lang="es-CL" sz="2000" b="1" dirty="0">
                <a:solidFill>
                  <a:srgbClr val="C00000"/>
                </a:solidFill>
                <a:latin typeface="Helvetica" pitchFamily="2" charset="0"/>
              </a:rPr>
              <a:t>instancias, procesos y servicios orientados a los estudiantes, en aspectos complementarios a la docencia </a:t>
            </a:r>
            <a:r>
              <a:rPr lang="es-CL" sz="2000" dirty="0">
                <a:solidFill>
                  <a:srgbClr val="3C3D3C"/>
                </a:solidFill>
                <a:latin typeface="Helvetica" pitchFamily="2" charset="0"/>
              </a:rPr>
              <a:t>y al desarrollo de actividades extracurriculares. </a:t>
            </a:r>
          </a:p>
          <a:p>
            <a:pPr marL="0" indent="0" algn="just">
              <a:buNone/>
            </a:pPr>
            <a:r>
              <a:rPr lang="es-CL" sz="2000" dirty="0">
                <a:solidFill>
                  <a:srgbClr val="3C3D3C"/>
                </a:solidFill>
                <a:effectLst/>
                <a:latin typeface="Helvetica" pitchFamily="2" charset="0"/>
              </a:rPr>
              <a:t>Aplica criterios de integración y participación para favorecer su experiencia estudiantil.</a:t>
            </a:r>
          </a:p>
          <a:p>
            <a:pPr marL="0" indent="0" algn="just">
              <a:buNone/>
            </a:pPr>
            <a:endParaRPr lang="es-CL" sz="2000" dirty="0">
              <a:solidFill>
                <a:srgbClr val="3C3D3C"/>
              </a:solidFill>
              <a:latin typeface="Helvetica" pitchFamily="2" charset="0"/>
            </a:endParaRPr>
          </a:p>
        </p:txBody>
      </p:sp>
      <p:pic>
        <p:nvPicPr>
          <p:cNvPr id="4" name="Imagen 3" descr="Logotipo&#10;&#10;Descripción generada automáticamente">
            <a:extLst>
              <a:ext uri="{FF2B5EF4-FFF2-40B4-BE49-F238E27FC236}">
                <a16:creationId xmlns:a16="http://schemas.microsoft.com/office/drawing/2014/main" id="{AA191680-126A-6AC0-CECF-4702BA4F3E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6368" y="404654"/>
            <a:ext cx="1934616" cy="630110"/>
          </a:xfrm>
          <a:prstGeom prst="rect">
            <a:avLst/>
          </a:prstGeom>
        </p:spPr>
      </p:pic>
      <p:sp>
        <p:nvSpPr>
          <p:cNvPr id="8" name="Título 1">
            <a:extLst>
              <a:ext uri="{FF2B5EF4-FFF2-40B4-BE49-F238E27FC236}">
                <a16:creationId xmlns:a16="http://schemas.microsoft.com/office/drawing/2014/main" id="{3A7E19CD-F002-9610-8308-BA95F1B2DAE8}"/>
              </a:ext>
            </a:extLst>
          </p:cNvPr>
          <p:cNvSpPr txBox="1">
            <a:spLocks/>
          </p:cNvSpPr>
          <p:nvPr/>
        </p:nvSpPr>
        <p:spPr>
          <a:xfrm>
            <a:off x="0" y="1830354"/>
            <a:ext cx="12192000" cy="638524"/>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fontScale="97500"/>
          </a:bodyPr>
          <a:lstStyle>
            <a:lvl1pPr>
              <a:lnSpc>
                <a:spcPct val="90000"/>
              </a:lnSpc>
              <a:spcBef>
                <a:spcPct val="0"/>
              </a:spcBef>
              <a:buNone/>
              <a:defRPr sz="44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CL" sz="2800" dirty="0">
                <a:solidFill>
                  <a:srgbClr val="1D1D1C"/>
                </a:solidFill>
                <a:latin typeface="Helvetica" pitchFamily="2" charset="0"/>
              </a:rPr>
              <a:t>C</a:t>
            </a:r>
            <a:r>
              <a:rPr lang="es-CL" sz="2800" dirty="0">
                <a:solidFill>
                  <a:srgbClr val="1D1D1C"/>
                </a:solidFill>
                <a:effectLst/>
                <a:latin typeface="Helvetica" pitchFamily="2" charset="0"/>
              </a:rPr>
              <a:t>riterio 3. Acceso y Progresión de </a:t>
            </a:r>
            <a:r>
              <a:rPr lang="es-CL" sz="2800" dirty="0">
                <a:solidFill>
                  <a:srgbClr val="1D1D1C"/>
                </a:solidFill>
                <a:latin typeface="Helvetica" pitchFamily="2" charset="0"/>
              </a:rPr>
              <a:t>l</a:t>
            </a:r>
            <a:r>
              <a:rPr lang="es-CL" sz="2800" dirty="0">
                <a:solidFill>
                  <a:srgbClr val="1D1D1C"/>
                </a:solidFill>
                <a:effectLst/>
                <a:latin typeface="Helvetica" pitchFamily="2" charset="0"/>
              </a:rPr>
              <a:t>os Estudiantes</a:t>
            </a:r>
          </a:p>
        </p:txBody>
      </p:sp>
    </p:spTree>
    <p:extLst>
      <p:ext uri="{BB962C8B-B14F-4D97-AF65-F5344CB8AC3E}">
        <p14:creationId xmlns:p14="http://schemas.microsoft.com/office/powerpoint/2010/main" val="3931848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B5DD9C-9155-8D3F-B6DA-829C0FB25B67}"/>
              </a:ext>
            </a:extLst>
          </p:cNvPr>
          <p:cNvSpPr>
            <a:spLocks noGrp="1"/>
          </p:cNvSpPr>
          <p:nvPr>
            <p:ph type="title"/>
          </p:nvPr>
        </p:nvSpPr>
        <p:spPr>
          <a:xfrm>
            <a:off x="0" y="189738"/>
            <a:ext cx="12039600" cy="1059942"/>
          </a:xfr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p>
            <a:r>
              <a:rPr lang="es-ES_tradnl" sz="4000" dirty="0">
                <a:solidFill>
                  <a:schemeClr val="dk1"/>
                </a:solidFill>
                <a:latin typeface="+mn-lt"/>
                <a:ea typeface="+mn-ea"/>
                <a:cs typeface="+mn-cs"/>
              </a:rPr>
              <a:t>Dimensión </a:t>
            </a:r>
            <a:r>
              <a:rPr lang="es-CL" sz="4000" u="sng" dirty="0">
                <a:solidFill>
                  <a:schemeClr val="dk1"/>
                </a:solidFill>
                <a:latin typeface="+mn-lt"/>
                <a:ea typeface="+mn-ea"/>
                <a:cs typeface="+mn-cs"/>
              </a:rPr>
              <a:t>Docencia y Resultados del Proceso </a:t>
            </a:r>
            <a:br>
              <a:rPr lang="es-CL" sz="4000" u="sng" dirty="0">
                <a:solidFill>
                  <a:schemeClr val="dk1"/>
                </a:solidFill>
                <a:latin typeface="+mn-lt"/>
                <a:ea typeface="+mn-ea"/>
                <a:cs typeface="+mn-cs"/>
              </a:rPr>
            </a:br>
            <a:r>
              <a:rPr lang="es-CL" sz="4000" u="sng" dirty="0">
                <a:solidFill>
                  <a:schemeClr val="dk1"/>
                </a:solidFill>
                <a:latin typeface="+mn-lt"/>
                <a:ea typeface="+mn-ea"/>
                <a:cs typeface="+mn-cs"/>
              </a:rPr>
              <a:t>de Formación</a:t>
            </a:r>
            <a:endParaRPr lang="es-ES_tradnl" sz="4000" u="sng" dirty="0">
              <a:solidFill>
                <a:schemeClr val="dk1"/>
              </a:solidFill>
              <a:latin typeface="+mn-lt"/>
              <a:ea typeface="+mn-ea"/>
              <a:cs typeface="+mn-cs"/>
            </a:endParaRPr>
          </a:p>
        </p:txBody>
      </p:sp>
      <p:pic>
        <p:nvPicPr>
          <p:cNvPr id="4" name="Imagen 3" descr="Logotipo&#10;&#10;Descripción generada automáticamente">
            <a:extLst>
              <a:ext uri="{FF2B5EF4-FFF2-40B4-BE49-F238E27FC236}">
                <a16:creationId xmlns:a16="http://schemas.microsoft.com/office/drawing/2014/main" id="{AA191680-126A-6AC0-CECF-4702BA4F3E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6368" y="404654"/>
            <a:ext cx="1934616" cy="630110"/>
          </a:xfrm>
          <a:prstGeom prst="rect">
            <a:avLst/>
          </a:prstGeom>
        </p:spPr>
      </p:pic>
      <p:sp>
        <p:nvSpPr>
          <p:cNvPr id="9" name="Título 1">
            <a:extLst>
              <a:ext uri="{FF2B5EF4-FFF2-40B4-BE49-F238E27FC236}">
                <a16:creationId xmlns:a16="http://schemas.microsoft.com/office/drawing/2014/main" id="{817EE3D7-CCF6-E347-E609-B10D96A3C836}"/>
              </a:ext>
            </a:extLst>
          </p:cNvPr>
          <p:cNvSpPr txBox="1">
            <a:spLocks/>
          </p:cNvSpPr>
          <p:nvPr/>
        </p:nvSpPr>
        <p:spPr>
          <a:xfrm>
            <a:off x="0" y="1392283"/>
            <a:ext cx="12192000" cy="570723"/>
          </a:xfrm>
          <a:prstGeom prst="rect">
            <a:avLst/>
          </a:prstGeom>
          <a:gradFill>
            <a:gsLst>
              <a:gs pos="0">
                <a:schemeClr val="accent1">
                  <a:lumMod val="110000"/>
                  <a:satMod val="105000"/>
                  <a:tint val="67000"/>
                </a:schemeClr>
              </a:gs>
              <a:gs pos="50000">
                <a:schemeClr val="accent1">
                  <a:lumMod val="105000"/>
                  <a:satMod val="103000"/>
                  <a:tint val="73000"/>
                </a:schemeClr>
              </a:gs>
              <a:gs pos="79000">
                <a:schemeClr val="accent1">
                  <a:lumMod val="105000"/>
                  <a:satMod val="109000"/>
                  <a:tint val="81000"/>
                </a:schemeClr>
              </a:gs>
            </a:gsLst>
          </a:gradFill>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fontScale="97500"/>
          </a:bodyPr>
          <a:lstStyle>
            <a:lvl1pPr>
              <a:lnSpc>
                <a:spcPct val="90000"/>
              </a:lnSpc>
              <a:spcBef>
                <a:spcPct val="0"/>
              </a:spcBef>
              <a:buNone/>
              <a:defRPr sz="44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CL" sz="2800" dirty="0">
                <a:solidFill>
                  <a:srgbClr val="1D1D1C"/>
                </a:solidFill>
                <a:latin typeface="Helvetica" pitchFamily="2" charset="0"/>
              </a:rPr>
              <a:t>C</a:t>
            </a:r>
            <a:r>
              <a:rPr lang="es-CL" sz="2800" dirty="0">
                <a:solidFill>
                  <a:srgbClr val="1D1D1C"/>
                </a:solidFill>
                <a:effectLst/>
                <a:latin typeface="Helvetica" pitchFamily="2" charset="0"/>
              </a:rPr>
              <a:t>riterio 4. </a:t>
            </a:r>
            <a:r>
              <a:rPr lang="es-CL" sz="2800" dirty="0">
                <a:solidFill>
                  <a:srgbClr val="1D1D1C"/>
                </a:solidFill>
                <a:latin typeface="Helvetica" pitchFamily="2" charset="0"/>
              </a:rPr>
              <a:t>Empleabilidad</a:t>
            </a:r>
          </a:p>
        </p:txBody>
      </p:sp>
      <p:sp>
        <p:nvSpPr>
          <p:cNvPr id="10" name="Marcador de contenido 2">
            <a:extLst>
              <a:ext uri="{FF2B5EF4-FFF2-40B4-BE49-F238E27FC236}">
                <a16:creationId xmlns:a16="http://schemas.microsoft.com/office/drawing/2014/main" id="{2342547D-A828-BCA1-3520-ADD7527D82F4}"/>
              </a:ext>
            </a:extLst>
          </p:cNvPr>
          <p:cNvSpPr txBox="1">
            <a:spLocks/>
          </p:cNvSpPr>
          <p:nvPr/>
        </p:nvSpPr>
        <p:spPr>
          <a:xfrm>
            <a:off x="0" y="2005151"/>
            <a:ext cx="12039600" cy="7498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L" sz="2000" dirty="0">
                <a:solidFill>
                  <a:srgbClr val="3C3D3C"/>
                </a:solidFill>
                <a:effectLst/>
                <a:latin typeface="Helvetica" pitchFamily="2" charset="0"/>
              </a:rPr>
              <a:t>La institución cuenta con </a:t>
            </a:r>
            <a:r>
              <a:rPr lang="es-CL" sz="2000" b="1" dirty="0">
                <a:solidFill>
                  <a:srgbClr val="C00000"/>
                </a:solidFill>
                <a:effectLst/>
                <a:latin typeface="Helvetica" pitchFamily="2" charset="0"/>
              </a:rPr>
              <a:t>mecanismos de seguimiento de sus titulados y apoyo a la inserción laboral </a:t>
            </a:r>
            <a:r>
              <a:rPr lang="es-CL" sz="2000" dirty="0">
                <a:solidFill>
                  <a:srgbClr val="3C3D3C"/>
                </a:solidFill>
                <a:effectLst/>
                <a:latin typeface="Helvetica" pitchFamily="2" charset="0"/>
              </a:rPr>
              <a:t>temprana.</a:t>
            </a:r>
          </a:p>
        </p:txBody>
      </p:sp>
      <p:sp>
        <p:nvSpPr>
          <p:cNvPr id="7" name="Título 1">
            <a:extLst>
              <a:ext uri="{FF2B5EF4-FFF2-40B4-BE49-F238E27FC236}">
                <a16:creationId xmlns:a16="http://schemas.microsoft.com/office/drawing/2014/main" id="{C6BC396D-D281-53E9-BC0D-CB1CA1547E1C}"/>
              </a:ext>
            </a:extLst>
          </p:cNvPr>
          <p:cNvSpPr txBox="1">
            <a:spLocks/>
          </p:cNvSpPr>
          <p:nvPr/>
        </p:nvSpPr>
        <p:spPr>
          <a:xfrm>
            <a:off x="0" y="2715992"/>
            <a:ext cx="12192000" cy="570723"/>
          </a:xfrm>
          <a:prstGeom prst="rect">
            <a:avLst/>
          </a:prstGeom>
          <a:gradFill>
            <a:gsLst>
              <a:gs pos="0">
                <a:schemeClr val="accent1">
                  <a:lumMod val="110000"/>
                  <a:satMod val="105000"/>
                  <a:tint val="67000"/>
                </a:schemeClr>
              </a:gs>
              <a:gs pos="50000">
                <a:schemeClr val="accent1">
                  <a:lumMod val="105000"/>
                  <a:satMod val="103000"/>
                  <a:tint val="73000"/>
                </a:schemeClr>
              </a:gs>
              <a:gs pos="79000">
                <a:schemeClr val="accent1">
                  <a:lumMod val="105000"/>
                  <a:satMod val="109000"/>
                  <a:tint val="81000"/>
                </a:schemeClr>
              </a:gs>
            </a:gsLst>
          </a:gradFill>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fontScale="97500"/>
          </a:bodyPr>
          <a:lstStyle>
            <a:lvl1pPr>
              <a:lnSpc>
                <a:spcPct val="90000"/>
              </a:lnSpc>
              <a:spcBef>
                <a:spcPct val="0"/>
              </a:spcBef>
              <a:buNone/>
              <a:defRPr sz="44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CL" sz="2800" dirty="0">
                <a:solidFill>
                  <a:srgbClr val="1D1D1C"/>
                </a:solidFill>
                <a:latin typeface="Helvetica" pitchFamily="2" charset="0"/>
              </a:rPr>
              <a:t>C</a:t>
            </a:r>
            <a:r>
              <a:rPr lang="es-CL" sz="2800" dirty="0">
                <a:solidFill>
                  <a:srgbClr val="1D1D1C"/>
                </a:solidFill>
                <a:effectLst/>
                <a:latin typeface="Helvetica" pitchFamily="2" charset="0"/>
              </a:rPr>
              <a:t>riterio 5. </a:t>
            </a:r>
            <a:r>
              <a:rPr lang="es-CL" sz="2800" dirty="0">
                <a:solidFill>
                  <a:srgbClr val="1D1D1C"/>
                </a:solidFill>
                <a:latin typeface="Helvetica" pitchFamily="2" charset="0"/>
              </a:rPr>
              <a:t>Cuerpo Docente</a:t>
            </a:r>
          </a:p>
        </p:txBody>
      </p:sp>
      <p:sp>
        <p:nvSpPr>
          <p:cNvPr id="11" name="Marcador de contenido 2">
            <a:extLst>
              <a:ext uri="{FF2B5EF4-FFF2-40B4-BE49-F238E27FC236}">
                <a16:creationId xmlns:a16="http://schemas.microsoft.com/office/drawing/2014/main" id="{6E67E43B-6F50-0456-2491-AE543AD8A60C}"/>
              </a:ext>
            </a:extLst>
          </p:cNvPr>
          <p:cNvSpPr txBox="1">
            <a:spLocks/>
          </p:cNvSpPr>
          <p:nvPr/>
        </p:nvSpPr>
        <p:spPr>
          <a:xfrm>
            <a:off x="0" y="3329319"/>
            <a:ext cx="12039600" cy="9632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CL" sz="2000" dirty="0">
                <a:solidFill>
                  <a:srgbClr val="3C3D3C"/>
                </a:solidFill>
                <a:effectLst/>
                <a:latin typeface="Helvetica" pitchFamily="2" charset="0"/>
              </a:rPr>
              <a:t>Existe una política y normativa que </a:t>
            </a:r>
            <a:r>
              <a:rPr lang="es-CL" sz="2000" b="1" dirty="0">
                <a:solidFill>
                  <a:srgbClr val="C00000"/>
                </a:solidFill>
                <a:effectLst/>
                <a:latin typeface="Helvetica" pitchFamily="2" charset="0"/>
              </a:rPr>
              <a:t>regula el ingreso, permanencia, idoneidad, suficiencia y evaluación </a:t>
            </a:r>
            <a:r>
              <a:rPr lang="es-CL" sz="2000" dirty="0">
                <a:solidFill>
                  <a:srgbClr val="3C3D3C"/>
                </a:solidFill>
                <a:effectLst/>
                <a:latin typeface="Helvetica" pitchFamily="2" charset="0"/>
              </a:rPr>
              <a:t>de desempeño de las y los docentes, en atención a las necesidades de los programas que se ofrecen.</a:t>
            </a:r>
          </a:p>
        </p:txBody>
      </p:sp>
      <p:sp>
        <p:nvSpPr>
          <p:cNvPr id="13" name="CuadroTexto 12">
            <a:extLst>
              <a:ext uri="{FF2B5EF4-FFF2-40B4-BE49-F238E27FC236}">
                <a16:creationId xmlns:a16="http://schemas.microsoft.com/office/drawing/2014/main" id="{9C8C351D-B8B5-9C66-59E7-8DF964FAB6FA}"/>
              </a:ext>
            </a:extLst>
          </p:cNvPr>
          <p:cNvSpPr txBox="1"/>
          <p:nvPr/>
        </p:nvSpPr>
        <p:spPr>
          <a:xfrm>
            <a:off x="0" y="4272677"/>
            <a:ext cx="12192000" cy="2585323"/>
          </a:xfrm>
          <a:prstGeom prst="rect">
            <a:avLst/>
          </a:prstGeom>
          <a:noFill/>
        </p:spPr>
        <p:txBody>
          <a:bodyPr wrap="square">
            <a:spAutoFit/>
          </a:bodyPr>
          <a:lstStyle/>
          <a:p>
            <a:r>
              <a:rPr lang="es-CL" b="1" dirty="0">
                <a:solidFill>
                  <a:srgbClr val="3C3D3C"/>
                </a:solidFill>
                <a:effectLst/>
                <a:latin typeface="Helvetica" pitchFamily="2" charset="0"/>
              </a:rPr>
              <a:t>NIVEL 3</a:t>
            </a:r>
          </a:p>
          <a:p>
            <a:pPr marL="285750" indent="-285750">
              <a:buFont typeface="Arial" panose="020B0604020202020204" pitchFamily="34" charset="0"/>
              <a:buChar char="•"/>
            </a:pPr>
            <a:r>
              <a:rPr lang="es-CL" dirty="0">
                <a:solidFill>
                  <a:srgbClr val="3C3D3C"/>
                </a:solidFill>
                <a:effectLst/>
                <a:latin typeface="Helvetica" pitchFamily="2" charset="0"/>
              </a:rPr>
              <a:t>Existen evidencias que demuestran mejoramiento continuo de la dotación docente, y su contribución al logro de los aprendizajes esperados en sus estudiantes.</a:t>
            </a:r>
          </a:p>
          <a:p>
            <a:pPr marL="285750" indent="-285750">
              <a:buFont typeface="Arial" panose="020B0604020202020204" pitchFamily="34" charset="0"/>
              <a:buChar char="•"/>
            </a:pPr>
            <a:r>
              <a:rPr lang="es-CL" dirty="0">
                <a:solidFill>
                  <a:srgbClr val="3C3D3C"/>
                </a:solidFill>
                <a:effectLst/>
                <a:latin typeface="Helvetica" pitchFamily="2" charset="0"/>
              </a:rPr>
              <a:t>La institución cuenta con mecanismos para la actualización o perfeccionamiento disciplinar de sus docentes.</a:t>
            </a:r>
          </a:p>
          <a:p>
            <a:pPr marL="285750" indent="-285750">
              <a:buFont typeface="Arial" panose="020B0604020202020204" pitchFamily="34" charset="0"/>
              <a:buChar char="•"/>
            </a:pPr>
            <a:r>
              <a:rPr lang="es-CL" b="1" dirty="0">
                <a:solidFill>
                  <a:srgbClr val="C00000"/>
                </a:solidFill>
                <a:effectLst/>
                <a:latin typeface="Helvetica" pitchFamily="2" charset="0"/>
              </a:rPr>
              <a:t>La dotación es suficiente</a:t>
            </a:r>
            <a:r>
              <a:rPr lang="es-CL" dirty="0">
                <a:solidFill>
                  <a:srgbClr val="3C3D3C"/>
                </a:solidFill>
                <a:effectLst/>
                <a:latin typeface="Helvetica" pitchFamily="2" charset="0"/>
              </a:rPr>
              <a:t>, lo que le </a:t>
            </a:r>
            <a:r>
              <a:rPr lang="es-CL" b="1" dirty="0">
                <a:solidFill>
                  <a:srgbClr val="C00000"/>
                </a:solidFill>
                <a:effectLst/>
                <a:latin typeface="Helvetica" pitchFamily="2" charset="0"/>
              </a:rPr>
              <a:t>permite complementar las actividades formativas con otros quehaceres </a:t>
            </a:r>
            <a:r>
              <a:rPr lang="es-CL" dirty="0">
                <a:solidFill>
                  <a:srgbClr val="3C3D3C"/>
                </a:solidFill>
                <a:effectLst/>
                <a:latin typeface="Helvetica" pitchFamily="2" charset="0"/>
              </a:rPr>
              <a:t>relevantes, tales como: </a:t>
            </a:r>
            <a:r>
              <a:rPr lang="es-CL" b="1" dirty="0">
                <a:solidFill>
                  <a:srgbClr val="C00000"/>
                </a:solidFill>
                <a:effectLst/>
                <a:latin typeface="Helvetica" pitchFamily="2" charset="0"/>
              </a:rPr>
              <a:t>proceso de actualización curricular, apoyo y orientación a los estudiantes, vinculación con el medio e innovación.</a:t>
            </a:r>
          </a:p>
          <a:p>
            <a:pPr marL="285750" indent="-285750">
              <a:buFont typeface="Arial" panose="020B0604020202020204" pitchFamily="34" charset="0"/>
              <a:buChar char="•"/>
            </a:pPr>
            <a:r>
              <a:rPr lang="es-CL" dirty="0">
                <a:solidFill>
                  <a:srgbClr val="3C3D3C"/>
                </a:solidFill>
                <a:effectLst/>
                <a:latin typeface="Helvetica" pitchFamily="2" charset="0"/>
              </a:rPr>
              <a:t>El cuerpo docente cuenta con </a:t>
            </a:r>
            <a:r>
              <a:rPr lang="es-CL" b="1" dirty="0">
                <a:solidFill>
                  <a:srgbClr val="C00000"/>
                </a:solidFill>
                <a:effectLst/>
                <a:latin typeface="Helvetica" pitchFamily="2" charset="0"/>
              </a:rPr>
              <a:t>especialistas vinculados al sector productivo y/o de servicios</a:t>
            </a:r>
            <a:r>
              <a:rPr lang="es-CL" dirty="0">
                <a:solidFill>
                  <a:srgbClr val="3C3D3C"/>
                </a:solidFill>
                <a:effectLst/>
                <a:latin typeface="Helvetica" pitchFamily="2" charset="0"/>
              </a:rPr>
              <a:t>, pertinente a la formación.</a:t>
            </a:r>
          </a:p>
        </p:txBody>
      </p:sp>
    </p:spTree>
    <p:extLst>
      <p:ext uri="{BB962C8B-B14F-4D97-AF65-F5344CB8AC3E}">
        <p14:creationId xmlns:p14="http://schemas.microsoft.com/office/powerpoint/2010/main" val="212143132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4828</TotalTime>
  <Words>1995</Words>
  <Application>Microsoft Macintosh PowerPoint</Application>
  <PresentationFormat>Panorámica</PresentationFormat>
  <Paragraphs>184</Paragraphs>
  <Slides>23</Slides>
  <Notes>3</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23</vt:i4>
      </vt:variant>
    </vt:vector>
  </HeadingPairs>
  <TitlesOfParts>
    <vt:vector size="30" baseType="lpstr">
      <vt:lpstr>Arial</vt:lpstr>
      <vt:lpstr>Arial </vt:lpstr>
      <vt:lpstr>Arial Black</vt:lpstr>
      <vt:lpstr>Calibri</vt:lpstr>
      <vt:lpstr>Calibri Light</vt:lpstr>
      <vt:lpstr>Helvetica</vt:lpstr>
      <vt:lpstr>Tema de Office</vt:lpstr>
      <vt:lpstr>Propuesta de Cambio de Estructura  Instituto Tecnológico</vt:lpstr>
      <vt:lpstr>Drivers del Cambio de Estructura</vt:lpstr>
      <vt:lpstr>Dimensiones Subsistemas Universitario y  Técnico Profesional </vt:lpstr>
      <vt:lpstr>Dimensiones Subsistemas Universitario y  Técnico Profesional </vt:lpstr>
      <vt:lpstr>Dimensión Docencia y Resultados del Proceso  de Formación</vt:lpstr>
      <vt:lpstr>Dimensión Aseguramiento de la Calidad</vt:lpstr>
      <vt:lpstr>Dimensión Docencia y Resultados del Proceso  de Formación</vt:lpstr>
      <vt:lpstr>Dimensión Docencia y Resultados del Proceso  de Formación</vt:lpstr>
      <vt:lpstr>Dimensión Docencia y Resultados del Proceso  de Formación</vt:lpstr>
      <vt:lpstr>Dimensión Aseguramiento Interno de la Calidad</vt:lpstr>
      <vt:lpstr>Plan de Mejoramiento Institucional </vt:lpstr>
      <vt:lpstr>Plan de Mejoramiento Institucional </vt:lpstr>
      <vt:lpstr>Plan de Mejoramiento Institucional </vt:lpstr>
      <vt:lpstr>Presentación de PowerPoint</vt:lpstr>
      <vt:lpstr>Progresión retención estudiantil a 1er año</vt:lpstr>
      <vt:lpstr>Tasa de titulación oportuna pregrado sin Licenciatura</vt:lpstr>
      <vt:lpstr>Propuesta de Cambio de Estructura  Instituto Tecnológico</vt:lpstr>
      <vt:lpstr>Presentación de PowerPoint</vt:lpstr>
      <vt:lpstr>Presentación de PowerPoint</vt:lpstr>
      <vt:lpstr>Presentación de PowerPoint</vt:lpstr>
      <vt:lpstr>Presentación de PowerPoint</vt:lpstr>
      <vt:lpstr>Presentación de PowerPoint</vt:lpstr>
      <vt:lpstr>Propuesta de Cambio de Estructura  Instituto Tecnológico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PSICOLOGÍA</dc:title>
  <dc:creator>Catherine Victoria Vallejos Barriga</dc:creator>
  <cp:lastModifiedBy>Humberto Enrique Vergara Muñoz</cp:lastModifiedBy>
  <cp:revision>122</cp:revision>
  <dcterms:created xsi:type="dcterms:W3CDTF">2021-11-04T17:55:41Z</dcterms:created>
  <dcterms:modified xsi:type="dcterms:W3CDTF">2023-11-28T13:20:53Z</dcterms:modified>
</cp:coreProperties>
</file>