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1"/>
  </p:notesMasterIdLst>
  <p:sldIdLst>
    <p:sldId id="256" r:id="rId2"/>
    <p:sldId id="342" r:id="rId3"/>
    <p:sldId id="343" r:id="rId4"/>
    <p:sldId id="341" r:id="rId5"/>
    <p:sldId id="346" r:id="rId6"/>
    <p:sldId id="382" r:id="rId7"/>
    <p:sldId id="340" r:id="rId8"/>
    <p:sldId id="347" r:id="rId9"/>
    <p:sldId id="370" r:id="rId10"/>
    <p:sldId id="380" r:id="rId11"/>
    <p:sldId id="381" r:id="rId12"/>
    <p:sldId id="348" r:id="rId13"/>
    <p:sldId id="349" r:id="rId14"/>
    <p:sldId id="385" r:id="rId15"/>
    <p:sldId id="384" r:id="rId16"/>
    <p:sldId id="257" r:id="rId17"/>
    <p:sldId id="352" r:id="rId18"/>
    <p:sldId id="350" r:id="rId19"/>
    <p:sldId id="35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061D"/>
    <a:srgbClr val="2D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36"/>
    <p:restoredTop sz="96663"/>
  </p:normalViewPr>
  <p:slideViewPr>
    <p:cSldViewPr snapToGrid="0" snapToObjects="1">
      <p:cViewPr varScale="1">
        <p:scale>
          <a:sx n="138" d="100"/>
          <a:sy n="138" d="100"/>
        </p:scale>
        <p:origin x="4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humbertovergaramunoz/Documents/ucsc/organigrama/Direccio&#769;n%20de%20Difusio&#769;n/an&#771;o%20egreso%20Alumnos_nuev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humbertovergaramunoz/Documents/ucsc/organigrama/Direccio&#769;n%20de%20Difusio&#769;n/an&#771;o%20egreso%20Alumnos_nuev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humbertovergaramunoz/Documents/ucsc/organigrama/Direccio&#769;n%20de%20Difusio&#769;n/an&#771;o%20egreso%20Alumnos_nuev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Año de Egreso EM alumnos nuevos  </a:t>
            </a:r>
            <a:endParaRPr lang="es-MX" dirty="0"/>
          </a:p>
          <a:p>
            <a:pPr>
              <a:defRPr/>
            </a:pPr>
            <a:r>
              <a:rPr lang="es-MX"/>
              <a:t>Total pregrado </a:t>
            </a:r>
            <a:endParaRPr lang="es-MX" dirty="0"/>
          </a:p>
        </c:rich>
      </c:tx>
      <c:layout>
        <c:manualLayout>
          <c:xMode val="edge"/>
          <c:yMode val="edge"/>
          <c:x val="0.1457990036149660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1189767029587189"/>
          <c:y val="0.12559207273309345"/>
          <c:w val="0.84372560431873644"/>
          <c:h val="0.7590349774567505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'total pregrado'!$A$11</c:f>
              <c:strCache>
                <c:ptCount val="1"/>
                <c:pt idx="0">
                  <c:v>5 y  más años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pregrado'!$B$1:$E$1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'total pregrado'!$B$11:$E$11</c:f>
              <c:numCache>
                <c:formatCode>0%</c:formatCode>
                <c:ptCount val="4"/>
                <c:pt idx="0">
                  <c:v>0.26601103382106023</c:v>
                </c:pt>
                <c:pt idx="1">
                  <c:v>0.30295826730058106</c:v>
                </c:pt>
                <c:pt idx="2">
                  <c:v>0.27881970492623154</c:v>
                </c:pt>
                <c:pt idx="3">
                  <c:v>0.26939351198871653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D7-2148-9AF8-031848DECEF2}"/>
            </c:ext>
          </c:extLst>
        </c:ser>
        <c:ser>
          <c:idx val="1"/>
          <c:order val="1"/>
          <c:tx>
            <c:strRef>
              <c:f>'total pregrado'!$A$12</c:f>
              <c:strCache>
                <c:ptCount val="1"/>
                <c:pt idx="0">
                  <c:v>4 años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pregrado'!$B$1:$E$1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'total pregrado'!$B$12:$E$12</c:f>
              <c:numCache>
                <c:formatCode>0%</c:formatCode>
                <c:ptCount val="4"/>
                <c:pt idx="0">
                  <c:v>5.2530582873590789E-2</c:v>
                </c:pt>
                <c:pt idx="1">
                  <c:v>5.6259904912836764E-2</c:v>
                </c:pt>
                <c:pt idx="2">
                  <c:v>5.5763940985246313E-2</c:v>
                </c:pt>
                <c:pt idx="3">
                  <c:v>5.4301833568406205E-2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D7-2148-9AF8-031848DECEF2}"/>
            </c:ext>
          </c:extLst>
        </c:ser>
        <c:ser>
          <c:idx val="2"/>
          <c:order val="2"/>
          <c:tx>
            <c:strRef>
              <c:f>'total pregrado'!$A$13</c:f>
              <c:strCache>
                <c:ptCount val="1"/>
                <c:pt idx="0">
                  <c:v>3 años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pregrado'!$B$1:$E$1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'total pregrado'!$B$13:$E$13</c:f>
              <c:numCache>
                <c:formatCode>0%</c:formatCode>
                <c:ptCount val="4"/>
                <c:pt idx="0">
                  <c:v>9.8584792516190928E-2</c:v>
                </c:pt>
                <c:pt idx="1">
                  <c:v>8.9012150026413106E-2</c:v>
                </c:pt>
                <c:pt idx="2">
                  <c:v>9.4023505876469113E-2</c:v>
                </c:pt>
                <c:pt idx="3">
                  <c:v>8.3215796897038077E-2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D7-2148-9AF8-031848DECEF2}"/>
            </c:ext>
          </c:extLst>
        </c:ser>
        <c:ser>
          <c:idx val="3"/>
          <c:order val="3"/>
          <c:tx>
            <c:strRef>
              <c:f>'total pregrado'!$A$14</c:f>
              <c:strCache>
                <c:ptCount val="1"/>
                <c:pt idx="0">
                  <c:v>2 años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pregrado'!$B$1:$E$1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'total pregrado'!$B$14:$E$14</c:f>
              <c:numCache>
                <c:formatCode>0%</c:formatCode>
                <c:ptCount val="4"/>
                <c:pt idx="0">
                  <c:v>0.20004797313504438</c:v>
                </c:pt>
                <c:pt idx="1">
                  <c:v>0.17142102482831484</c:v>
                </c:pt>
                <c:pt idx="2">
                  <c:v>0.1902975743935984</c:v>
                </c:pt>
                <c:pt idx="3">
                  <c:v>0.19158439116126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D7-2148-9AF8-031848DECEF2}"/>
            </c:ext>
          </c:extLst>
        </c:ser>
        <c:ser>
          <c:idx val="4"/>
          <c:order val="4"/>
          <c:tx>
            <c:strRef>
              <c:f>'total pregrado'!$A$15</c:f>
              <c:strCache>
                <c:ptCount val="1"/>
                <c:pt idx="0">
                  <c:v>1 año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pregrado'!$B$1:$E$1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'total pregrado'!$B$15:$E$15</c:f>
              <c:numCache>
                <c:formatCode>0%</c:formatCode>
                <c:ptCount val="4"/>
                <c:pt idx="0">
                  <c:v>0.38282561765411371</c:v>
                </c:pt>
                <c:pt idx="1">
                  <c:v>0.38034865293185421</c:v>
                </c:pt>
                <c:pt idx="2">
                  <c:v>0.38109527381845459</c:v>
                </c:pt>
                <c:pt idx="3">
                  <c:v>0.40150446638457921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D7-2148-9AF8-031848DECEF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02383024"/>
        <c:axId val="302384752"/>
      </c:barChart>
      <c:catAx>
        <c:axId val="30238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02384752"/>
        <c:crosses val="autoZero"/>
        <c:auto val="1"/>
        <c:lblAlgn val="ctr"/>
        <c:lblOffset val="100"/>
        <c:noMultiLvlLbl val="0"/>
      </c:catAx>
      <c:valAx>
        <c:axId val="30238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0238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112907618127172E-2"/>
          <c:y val="0.94284268989776987"/>
          <c:w val="0.86299271729264826"/>
          <c:h val="5.40071904862492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b="1">
          <a:solidFill>
            <a:schemeClr val="dk1"/>
          </a:solidFill>
          <a:latin typeface="+mn-lt"/>
          <a:ea typeface="+mn-ea"/>
          <a:cs typeface="+mn-cs"/>
        </a:defRPr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Año de Egreso EM alumnos nuevos  Carreras con Licenciatura </a:t>
            </a:r>
            <a:endParaRPr lang="es-MX" dirty="0"/>
          </a:p>
        </c:rich>
      </c:tx>
      <c:layout>
        <c:manualLayout>
          <c:xMode val="edge"/>
          <c:yMode val="edge"/>
          <c:x val="0.1424027717969441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9.6626620086134873E-2"/>
          <c:y val="0.12008101765155818"/>
          <c:w val="0.89052799585711073"/>
          <c:h val="0.7651038644840446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'total pregrado'!$A$11</c:f>
              <c:strCache>
                <c:ptCount val="1"/>
                <c:pt idx="0">
                  <c:v>5 y  más años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pregrado'!$N$1:$Q$1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'total pregrado'!$N$11:$Q$11</c:f>
              <c:numCache>
                <c:formatCode>0%</c:formatCode>
                <c:ptCount val="4"/>
                <c:pt idx="0">
                  <c:v>9.004739336492891E-2</c:v>
                </c:pt>
                <c:pt idx="1">
                  <c:v>0.10479199578725645</c:v>
                </c:pt>
                <c:pt idx="2">
                  <c:v>9.8999473407056351E-2</c:v>
                </c:pt>
                <c:pt idx="3">
                  <c:v>9.057398630858346E-2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17-394A-AF45-43F32B1B74F1}"/>
            </c:ext>
          </c:extLst>
        </c:ser>
        <c:ser>
          <c:idx val="1"/>
          <c:order val="1"/>
          <c:tx>
            <c:strRef>
              <c:f>'total pregrado'!$A$12</c:f>
              <c:strCache>
                <c:ptCount val="1"/>
                <c:pt idx="0">
                  <c:v>4 años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pregrado'!$N$1:$Q$1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'total pregrado'!$N$12:$Q$12</c:f>
              <c:numCache>
                <c:formatCode>0%</c:formatCode>
                <c:ptCount val="4"/>
                <c:pt idx="0">
                  <c:v>3.8967877830437071E-2</c:v>
                </c:pt>
                <c:pt idx="1">
                  <c:v>4.2127435492364404E-2</c:v>
                </c:pt>
                <c:pt idx="2">
                  <c:v>4.318062137967351E-2</c:v>
                </c:pt>
                <c:pt idx="3">
                  <c:v>4.318062137967351E-2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17-394A-AF45-43F32B1B74F1}"/>
            </c:ext>
          </c:extLst>
        </c:ser>
        <c:ser>
          <c:idx val="2"/>
          <c:order val="2"/>
          <c:tx>
            <c:strRef>
              <c:f>'total pregrado'!$A$13</c:f>
              <c:strCache>
                <c:ptCount val="1"/>
                <c:pt idx="0">
                  <c:v>3 años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pregrado'!$N$1:$Q$1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'total pregrado'!$N$13:$Q$13</c:f>
              <c:numCache>
                <c:formatCode>0%</c:formatCode>
                <c:ptCount val="4"/>
                <c:pt idx="0">
                  <c:v>8.6361242759347021E-2</c:v>
                </c:pt>
                <c:pt idx="1">
                  <c:v>6.1084781463928386E-2</c:v>
                </c:pt>
                <c:pt idx="2">
                  <c:v>7.9515534491837805E-2</c:v>
                </c:pt>
                <c:pt idx="3">
                  <c:v>7.8462348604528706E-2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17-394A-AF45-43F32B1B74F1}"/>
            </c:ext>
          </c:extLst>
        </c:ser>
        <c:ser>
          <c:idx val="3"/>
          <c:order val="3"/>
          <c:tx>
            <c:strRef>
              <c:f>'total pregrado'!$A$14</c:f>
              <c:strCache>
                <c:ptCount val="1"/>
                <c:pt idx="0">
                  <c:v>2 años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pregrado'!$N$1:$Q$1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'total pregrado'!$N$14:$Q$14</c:f>
              <c:numCache>
                <c:formatCode>0%</c:formatCode>
                <c:ptCount val="4"/>
                <c:pt idx="0">
                  <c:v>0.27540810953133227</c:v>
                </c:pt>
                <c:pt idx="1">
                  <c:v>0.22011585044760401</c:v>
                </c:pt>
                <c:pt idx="2">
                  <c:v>0.27119536598209582</c:v>
                </c:pt>
                <c:pt idx="3">
                  <c:v>0.29067930489731436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17-394A-AF45-43F32B1B74F1}"/>
            </c:ext>
          </c:extLst>
        </c:ser>
        <c:ser>
          <c:idx val="4"/>
          <c:order val="4"/>
          <c:tx>
            <c:strRef>
              <c:f>'total pregrado'!$A$15</c:f>
              <c:strCache>
                <c:ptCount val="1"/>
                <c:pt idx="0">
                  <c:v>1 año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pregrado'!$N$1:$Q$1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'total pregrado'!$N$15:$Q$15</c:f>
              <c:numCache>
                <c:formatCode>0%</c:formatCode>
                <c:ptCount val="4"/>
                <c:pt idx="0">
                  <c:v>0.50921537651395476</c:v>
                </c:pt>
                <c:pt idx="1">
                  <c:v>0.55344918378093733</c:v>
                </c:pt>
                <c:pt idx="2">
                  <c:v>0.53554502369668244</c:v>
                </c:pt>
                <c:pt idx="3">
                  <c:v>0.62137967351237489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17-394A-AF45-43F32B1B74F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02383024"/>
        <c:axId val="302384752"/>
      </c:barChart>
      <c:catAx>
        <c:axId val="30238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02384752"/>
        <c:crosses val="autoZero"/>
        <c:auto val="1"/>
        <c:lblAlgn val="ctr"/>
        <c:lblOffset val="100"/>
        <c:noMultiLvlLbl val="0"/>
      </c:catAx>
      <c:valAx>
        <c:axId val="30238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0238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29309697139743E-2"/>
          <c:y val="0.94012484459179446"/>
          <c:w val="0.907876091604783"/>
          <c:h val="5.67251970118320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b="1">
          <a:solidFill>
            <a:schemeClr val="dk1"/>
          </a:solidFill>
          <a:latin typeface="+mn-lt"/>
          <a:ea typeface="+mn-ea"/>
          <a:cs typeface="+mn-cs"/>
        </a:defRPr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Año de Egreso EM alumnos nuevos  Carreras sin Licenciatura </a:t>
            </a:r>
            <a:endParaRPr lang="es-MX" dirty="0"/>
          </a:p>
        </c:rich>
      </c:tx>
      <c:layout>
        <c:manualLayout>
          <c:xMode val="edge"/>
          <c:yMode val="edge"/>
          <c:x val="0.1215342974898346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11005077130503885"/>
          <c:y val="0.12888154556528555"/>
          <c:w val="0.88994922869496118"/>
          <c:h val="0.7656139231211347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'total pregrado'!$A$11</c:f>
              <c:strCache>
                <c:ptCount val="1"/>
                <c:pt idx="0">
                  <c:v>5 y  más años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pregrado'!$H$1:$K$1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'total pregrado'!$H$11:$K$11</c:f>
              <c:numCache>
                <c:formatCode>0%</c:formatCode>
                <c:ptCount val="4"/>
                <c:pt idx="0">
                  <c:v>0.41321585903083702</c:v>
                </c:pt>
                <c:pt idx="1">
                  <c:v>0.49323621227887615</c:v>
                </c:pt>
                <c:pt idx="2">
                  <c:v>0.45307917888563048</c:v>
                </c:pt>
                <c:pt idx="3">
                  <c:v>0.45965077866918358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6E-2A46-A1C3-59E558A2334C}"/>
            </c:ext>
          </c:extLst>
        </c:ser>
        <c:ser>
          <c:idx val="1"/>
          <c:order val="1"/>
          <c:tx>
            <c:strRef>
              <c:f>'total pregrado'!$A$12</c:f>
              <c:strCache>
                <c:ptCount val="1"/>
                <c:pt idx="0">
                  <c:v>4 años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pregrado'!$H$1:$K$1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'total pregrado'!$H$12:$K$12</c:f>
              <c:numCache>
                <c:formatCode>0%</c:formatCode>
                <c:ptCount val="4"/>
                <c:pt idx="0">
                  <c:v>6.3876651982378851E-2</c:v>
                </c:pt>
                <c:pt idx="1">
                  <c:v>6.9198751300728403E-2</c:v>
                </c:pt>
                <c:pt idx="2">
                  <c:v>6.89149560117302E-2</c:v>
                </c:pt>
                <c:pt idx="3">
                  <c:v>7.0316186880604065E-2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6E-2A46-A1C3-59E558A2334C}"/>
            </c:ext>
          </c:extLst>
        </c:ser>
        <c:ser>
          <c:idx val="2"/>
          <c:order val="2"/>
          <c:tx>
            <c:strRef>
              <c:f>'total pregrado'!$A$13</c:f>
              <c:strCache>
                <c:ptCount val="1"/>
                <c:pt idx="0">
                  <c:v>3 años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pregrado'!$H$1:$K$1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'total pregrado'!$H$13:$K$13</c:f>
              <c:numCache>
                <c:formatCode>0%</c:formatCode>
                <c:ptCount val="4"/>
                <c:pt idx="0">
                  <c:v>0.10881057268722467</c:v>
                </c:pt>
                <c:pt idx="1">
                  <c:v>0.1149843912591051</c:v>
                </c:pt>
                <c:pt idx="2">
                  <c:v>0.10997067448680352</c:v>
                </c:pt>
                <c:pt idx="3">
                  <c:v>9.6743747050495515E-2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6E-2A46-A1C3-59E558A2334C}"/>
            </c:ext>
          </c:extLst>
        </c:ser>
        <c:ser>
          <c:idx val="3"/>
          <c:order val="3"/>
          <c:tx>
            <c:strRef>
              <c:f>'total pregrado'!$A$14</c:f>
              <c:strCache>
                <c:ptCount val="1"/>
                <c:pt idx="0">
                  <c:v>2 años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pregrado'!$H$1:$K$1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'total pregrado'!$H$14:$K$14</c:f>
              <c:numCache>
                <c:formatCode>0%</c:formatCode>
                <c:ptCount val="4"/>
                <c:pt idx="0">
                  <c:v>0.13700440528634361</c:v>
                </c:pt>
                <c:pt idx="1">
                  <c:v>0.12018730489073881</c:v>
                </c:pt>
                <c:pt idx="2">
                  <c:v>0.12023460410557185</c:v>
                </c:pt>
                <c:pt idx="3">
                  <c:v>0.12411514865502596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6E-2A46-A1C3-59E558A2334C}"/>
            </c:ext>
          </c:extLst>
        </c:ser>
        <c:ser>
          <c:idx val="4"/>
          <c:order val="4"/>
          <c:tx>
            <c:strRef>
              <c:f>'total pregrado'!$A$15</c:f>
              <c:strCache>
                <c:ptCount val="1"/>
                <c:pt idx="0">
                  <c:v>1 año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pregrado'!$H$1:$K$1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'total pregrado'!$H$15:$K$15</c:f>
              <c:numCache>
                <c:formatCode>0%</c:formatCode>
                <c:ptCount val="4"/>
                <c:pt idx="0">
                  <c:v>0.27709251101321586</c:v>
                </c:pt>
                <c:pt idx="1">
                  <c:v>0.2023933402705515</c:v>
                </c:pt>
                <c:pt idx="2">
                  <c:v>0.24780058651026393</c:v>
                </c:pt>
                <c:pt idx="3">
                  <c:v>0.24917413874469088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6E-2A46-A1C3-59E558A2334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02383024"/>
        <c:axId val="302384752"/>
      </c:barChart>
      <c:catAx>
        <c:axId val="30238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02384752"/>
        <c:crosses val="autoZero"/>
        <c:auto val="1"/>
        <c:lblAlgn val="ctr"/>
        <c:lblOffset val="100"/>
        <c:noMultiLvlLbl val="0"/>
      </c:catAx>
      <c:valAx>
        <c:axId val="30238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0238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253736128044966E-2"/>
          <c:y val="0.94448975743634545"/>
          <c:w val="0.84749223971245247"/>
          <c:h val="5.55102425636545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b="1">
          <a:solidFill>
            <a:schemeClr val="dk1"/>
          </a:solidFill>
          <a:latin typeface="+mn-lt"/>
          <a:ea typeface="+mn-ea"/>
          <a:cs typeface="+mn-cs"/>
        </a:defRPr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AC0CF5-8F92-9648-87E5-44357C40AA7F}" type="doc">
      <dgm:prSet loTypeId="urn:microsoft.com/office/officeart/2005/8/layout/hierarchy4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AF7C5FA8-794D-6143-AA5A-AB3ED3EF2276}">
      <dgm:prSet phldrT="[Texto]" custT="1"/>
      <dgm:spPr/>
      <dgm:t>
        <a:bodyPr/>
        <a:lstStyle/>
        <a:p>
          <a:r>
            <a:rPr lang="es-MX" sz="3600"/>
            <a:t>Difusión y Matrícula</a:t>
          </a:r>
          <a:endParaRPr lang="es-MX" sz="3600" dirty="0"/>
        </a:p>
      </dgm:t>
    </dgm:pt>
    <dgm:pt modelId="{89D8AD47-DCD1-9B45-9707-DE1A1F0BA4CC}" type="parTrans" cxnId="{5D625A16-A6C5-6D4A-B17C-A3F8C0D80A3E}">
      <dgm:prSet/>
      <dgm:spPr/>
      <dgm:t>
        <a:bodyPr/>
        <a:lstStyle/>
        <a:p>
          <a:endParaRPr lang="es-MX" sz="1200"/>
        </a:p>
      </dgm:t>
    </dgm:pt>
    <dgm:pt modelId="{590025CE-7340-0F46-86DE-728EE12F68B0}" type="sibTrans" cxnId="{5D625A16-A6C5-6D4A-B17C-A3F8C0D80A3E}">
      <dgm:prSet/>
      <dgm:spPr/>
      <dgm:t>
        <a:bodyPr/>
        <a:lstStyle/>
        <a:p>
          <a:endParaRPr lang="es-MX" sz="1200"/>
        </a:p>
      </dgm:t>
    </dgm:pt>
    <dgm:pt modelId="{CF2002F5-06C0-2248-BCA9-199048546CE6}">
      <dgm:prSet phldrT="[Texto]" custT="1"/>
      <dgm:spPr/>
      <dgm:t>
        <a:bodyPr/>
        <a:lstStyle/>
        <a:p>
          <a:r>
            <a:rPr lang="es-MX" sz="3600" dirty="0"/>
            <a:t>Pregrado</a:t>
          </a:r>
        </a:p>
      </dgm:t>
    </dgm:pt>
    <dgm:pt modelId="{F4FE2B36-C70C-1B47-A6C6-44282B0D48FB}" type="parTrans" cxnId="{C542BD8F-05AF-604D-9242-3B4CE8C5685D}">
      <dgm:prSet/>
      <dgm:spPr/>
      <dgm:t>
        <a:bodyPr/>
        <a:lstStyle/>
        <a:p>
          <a:endParaRPr lang="es-MX" sz="1200"/>
        </a:p>
      </dgm:t>
    </dgm:pt>
    <dgm:pt modelId="{08F30E69-F4D6-DF48-85AC-574ED813C2E1}" type="sibTrans" cxnId="{C542BD8F-05AF-604D-9242-3B4CE8C5685D}">
      <dgm:prSet/>
      <dgm:spPr/>
      <dgm:t>
        <a:bodyPr/>
        <a:lstStyle/>
        <a:p>
          <a:endParaRPr lang="es-MX" sz="1200"/>
        </a:p>
      </dgm:t>
    </dgm:pt>
    <dgm:pt modelId="{D21CC580-0B82-CB40-AF73-919B59557ABA}">
      <dgm:prSet phldrT="[Texto]" custT="1"/>
      <dgm:spPr/>
      <dgm:t>
        <a:bodyPr/>
        <a:lstStyle/>
        <a:p>
          <a:r>
            <a:rPr lang="es-MX" sz="1800" dirty="0"/>
            <a:t>Centralizada</a:t>
          </a:r>
        </a:p>
      </dgm:t>
    </dgm:pt>
    <dgm:pt modelId="{68683F39-1A2C-5949-86B5-AAB8B8D6943F}" type="parTrans" cxnId="{16757992-3975-6344-B750-19D6AFA83C5E}">
      <dgm:prSet/>
      <dgm:spPr/>
      <dgm:t>
        <a:bodyPr/>
        <a:lstStyle/>
        <a:p>
          <a:endParaRPr lang="es-MX" sz="1200"/>
        </a:p>
      </dgm:t>
    </dgm:pt>
    <dgm:pt modelId="{80AC7296-7135-D446-AFE5-7136E99A2D92}" type="sibTrans" cxnId="{16757992-3975-6344-B750-19D6AFA83C5E}">
      <dgm:prSet/>
      <dgm:spPr/>
      <dgm:t>
        <a:bodyPr/>
        <a:lstStyle/>
        <a:p>
          <a:endParaRPr lang="es-MX" sz="1200"/>
        </a:p>
      </dgm:t>
    </dgm:pt>
    <dgm:pt modelId="{B92F3EB9-39E9-9748-AE1C-CFD89CAEC746}">
      <dgm:prSet phldrT="[Texto]" custT="1"/>
      <dgm:spPr/>
      <dgm:t>
        <a:bodyPr/>
        <a:lstStyle/>
        <a:p>
          <a:r>
            <a:rPr lang="es-MX" sz="1800"/>
            <a:t>Directa – Focalizada</a:t>
          </a:r>
          <a:endParaRPr lang="es-MX" sz="1800" dirty="0"/>
        </a:p>
      </dgm:t>
    </dgm:pt>
    <dgm:pt modelId="{0E3DC952-24F8-FC4D-A4B7-551A133C3B40}" type="parTrans" cxnId="{BC43BA12-F098-DE48-AD5D-AE7FE4DD5835}">
      <dgm:prSet/>
      <dgm:spPr/>
      <dgm:t>
        <a:bodyPr/>
        <a:lstStyle/>
        <a:p>
          <a:endParaRPr lang="es-MX" sz="1200"/>
        </a:p>
      </dgm:t>
    </dgm:pt>
    <dgm:pt modelId="{44F2C760-EB71-7F44-B551-87A1FD470B29}" type="sibTrans" cxnId="{BC43BA12-F098-DE48-AD5D-AE7FE4DD5835}">
      <dgm:prSet/>
      <dgm:spPr/>
      <dgm:t>
        <a:bodyPr/>
        <a:lstStyle/>
        <a:p>
          <a:endParaRPr lang="es-MX" sz="1200"/>
        </a:p>
      </dgm:t>
    </dgm:pt>
    <dgm:pt modelId="{0E16A303-3DDD-AA48-A00A-32EDFF1BE393}">
      <dgm:prSet phldrT="[Texto]" custT="1"/>
      <dgm:spPr/>
      <dgm:t>
        <a:bodyPr/>
        <a:lstStyle/>
        <a:p>
          <a:r>
            <a:rPr lang="es-MX" sz="2800"/>
            <a:t>Formación Continua</a:t>
          </a:r>
          <a:endParaRPr lang="es-MX" sz="2800" dirty="0"/>
        </a:p>
      </dgm:t>
    </dgm:pt>
    <dgm:pt modelId="{52C228C2-A153-A34C-8D6B-8F0FACF6EB26}" type="parTrans" cxnId="{C7F5EE2A-0650-0F49-8460-8B7A1027C444}">
      <dgm:prSet/>
      <dgm:spPr/>
      <dgm:t>
        <a:bodyPr/>
        <a:lstStyle/>
        <a:p>
          <a:endParaRPr lang="es-MX" sz="1200"/>
        </a:p>
      </dgm:t>
    </dgm:pt>
    <dgm:pt modelId="{E4BF6B2F-308A-2D4F-BF5A-174DFE2FC896}" type="sibTrans" cxnId="{C7F5EE2A-0650-0F49-8460-8B7A1027C444}">
      <dgm:prSet/>
      <dgm:spPr/>
      <dgm:t>
        <a:bodyPr/>
        <a:lstStyle/>
        <a:p>
          <a:endParaRPr lang="es-MX" sz="1200"/>
        </a:p>
      </dgm:t>
    </dgm:pt>
    <dgm:pt modelId="{C536ECAF-54E1-FA4F-A823-3BA9B4434E40}">
      <dgm:prSet phldrT="[Texto]" custT="1"/>
      <dgm:spPr/>
      <dgm:t>
        <a:bodyPr/>
        <a:lstStyle/>
        <a:p>
          <a:r>
            <a:rPr lang="es-MX" sz="1800"/>
            <a:t>Directa - Focalizada</a:t>
          </a:r>
          <a:endParaRPr lang="es-MX" sz="1800" dirty="0"/>
        </a:p>
      </dgm:t>
    </dgm:pt>
    <dgm:pt modelId="{CC213C84-5D39-D440-BC68-1DB3A996EF84}" type="parTrans" cxnId="{D7C0AF33-CF3C-6448-97A6-C31E96F66680}">
      <dgm:prSet/>
      <dgm:spPr/>
      <dgm:t>
        <a:bodyPr/>
        <a:lstStyle/>
        <a:p>
          <a:endParaRPr lang="es-MX" sz="1200"/>
        </a:p>
      </dgm:t>
    </dgm:pt>
    <dgm:pt modelId="{D81E5B2B-16DC-4146-B15A-EFDA69BD3A07}" type="sibTrans" cxnId="{D7C0AF33-CF3C-6448-97A6-C31E96F66680}">
      <dgm:prSet/>
      <dgm:spPr/>
      <dgm:t>
        <a:bodyPr/>
        <a:lstStyle/>
        <a:p>
          <a:endParaRPr lang="es-MX" sz="1200"/>
        </a:p>
      </dgm:t>
    </dgm:pt>
    <dgm:pt modelId="{B4D61155-B0A8-054E-A5F2-72F0DB230FAA}">
      <dgm:prSet phldrT="[Texto]" custT="1"/>
      <dgm:spPr/>
      <dgm:t>
        <a:bodyPr/>
        <a:lstStyle/>
        <a:p>
          <a:r>
            <a:rPr lang="es-MX" sz="3600" dirty="0"/>
            <a:t>Postgrado</a:t>
          </a:r>
          <a:endParaRPr lang="es-MX" sz="3200" dirty="0"/>
        </a:p>
      </dgm:t>
    </dgm:pt>
    <dgm:pt modelId="{EFBA45B3-811B-034A-932C-15B796587166}" type="parTrans" cxnId="{9B40BA4A-FCFD-A945-97A4-43B5D5003905}">
      <dgm:prSet/>
      <dgm:spPr/>
      <dgm:t>
        <a:bodyPr/>
        <a:lstStyle/>
        <a:p>
          <a:endParaRPr lang="es-MX" sz="1200"/>
        </a:p>
      </dgm:t>
    </dgm:pt>
    <dgm:pt modelId="{325F6C58-174A-314C-8CFD-C30F4B2A2AA0}" type="sibTrans" cxnId="{9B40BA4A-FCFD-A945-97A4-43B5D5003905}">
      <dgm:prSet/>
      <dgm:spPr/>
      <dgm:t>
        <a:bodyPr/>
        <a:lstStyle/>
        <a:p>
          <a:endParaRPr lang="es-MX" sz="1200"/>
        </a:p>
      </dgm:t>
    </dgm:pt>
    <dgm:pt modelId="{C7C4BC33-16D3-D740-9CF0-55174D45C880}">
      <dgm:prSet phldrT="[Texto]" custT="1"/>
      <dgm:spPr/>
      <dgm:t>
        <a:bodyPr/>
        <a:lstStyle/>
        <a:p>
          <a:r>
            <a:rPr lang="es-MX" sz="1800" dirty="0"/>
            <a:t>Especial</a:t>
          </a:r>
        </a:p>
      </dgm:t>
    </dgm:pt>
    <dgm:pt modelId="{CE079905-EF9F-BE40-8C11-929A146BFF2F}" type="parTrans" cxnId="{AF65A85D-1EED-B841-B508-89B21711954E}">
      <dgm:prSet/>
      <dgm:spPr/>
      <dgm:t>
        <a:bodyPr/>
        <a:lstStyle/>
        <a:p>
          <a:endParaRPr lang="es-MX" sz="1200"/>
        </a:p>
      </dgm:t>
    </dgm:pt>
    <dgm:pt modelId="{0DF482A1-3F1E-F045-9A1E-28E382305E56}" type="sibTrans" cxnId="{AF65A85D-1EED-B841-B508-89B21711954E}">
      <dgm:prSet/>
      <dgm:spPr/>
      <dgm:t>
        <a:bodyPr/>
        <a:lstStyle/>
        <a:p>
          <a:endParaRPr lang="es-MX" sz="1200"/>
        </a:p>
      </dgm:t>
    </dgm:pt>
    <dgm:pt modelId="{58CB1C5A-F62F-064F-A471-7810CA0BD478}">
      <dgm:prSet phldrT="[Texto]" custT="1"/>
      <dgm:spPr/>
      <dgm:t>
        <a:bodyPr/>
        <a:lstStyle/>
        <a:p>
          <a:r>
            <a:rPr lang="es-MX" sz="2000" dirty="0"/>
            <a:t>Directa</a:t>
          </a:r>
          <a:endParaRPr lang="es-MX" sz="1800" dirty="0"/>
        </a:p>
        <a:p>
          <a:r>
            <a:rPr lang="es-MX" sz="1800"/>
            <a:t> (Colegios y trabajadores) </a:t>
          </a:r>
          <a:endParaRPr lang="es-MX" sz="1800" dirty="0"/>
        </a:p>
      </dgm:t>
    </dgm:pt>
    <dgm:pt modelId="{6236670E-78E7-E743-9A32-AD0A899938B5}" type="parTrans" cxnId="{D384AE80-4F6E-EA41-B2B8-F2058743DBEE}">
      <dgm:prSet/>
      <dgm:spPr/>
      <dgm:t>
        <a:bodyPr/>
        <a:lstStyle/>
        <a:p>
          <a:endParaRPr lang="es-MX" sz="1200"/>
        </a:p>
      </dgm:t>
    </dgm:pt>
    <dgm:pt modelId="{C88CA1DC-410A-B843-A35C-E57286A30EDB}" type="sibTrans" cxnId="{D384AE80-4F6E-EA41-B2B8-F2058743DBEE}">
      <dgm:prSet/>
      <dgm:spPr/>
      <dgm:t>
        <a:bodyPr/>
        <a:lstStyle/>
        <a:p>
          <a:endParaRPr lang="es-MX" sz="1200"/>
        </a:p>
      </dgm:t>
    </dgm:pt>
    <dgm:pt modelId="{75F06D71-A809-7A42-A683-52B5FEBFB13D}">
      <dgm:prSet phldrT="[Texto]" custT="1"/>
      <dgm:spPr/>
      <dgm:t>
        <a:bodyPr/>
        <a:lstStyle/>
        <a:p>
          <a:r>
            <a:rPr lang="es-MX" sz="1400"/>
            <a:t>PACE </a:t>
          </a:r>
          <a:endParaRPr lang="es-MX" sz="1400" dirty="0"/>
        </a:p>
      </dgm:t>
    </dgm:pt>
    <dgm:pt modelId="{9679731F-999A-3E47-8E55-C55DE704435E}" type="parTrans" cxnId="{45B4BB05-0EEA-B34B-9E2F-4557D71BD6E2}">
      <dgm:prSet/>
      <dgm:spPr/>
      <dgm:t>
        <a:bodyPr/>
        <a:lstStyle/>
        <a:p>
          <a:endParaRPr lang="es-MX" sz="1200"/>
        </a:p>
      </dgm:t>
    </dgm:pt>
    <dgm:pt modelId="{C5449F96-682F-5E43-925F-255B136966F9}" type="sibTrans" cxnId="{45B4BB05-0EEA-B34B-9E2F-4557D71BD6E2}">
      <dgm:prSet/>
      <dgm:spPr/>
      <dgm:t>
        <a:bodyPr/>
        <a:lstStyle/>
        <a:p>
          <a:endParaRPr lang="es-MX" sz="1200"/>
        </a:p>
      </dgm:t>
    </dgm:pt>
    <dgm:pt modelId="{0F4CE505-A1D5-4F47-BAA0-CE4C141D1C38}">
      <dgm:prSet phldrT="[Texto]" custT="1"/>
      <dgm:spPr/>
      <dgm:t>
        <a:bodyPr/>
        <a:lstStyle/>
        <a:p>
          <a:r>
            <a:rPr lang="es-MX" sz="1200"/>
            <a:t>Programa</a:t>
          </a:r>
          <a:r>
            <a:rPr lang="es-MX" sz="1400"/>
            <a:t> de acceso</a:t>
          </a:r>
          <a:endParaRPr lang="es-MX" sz="1400" dirty="0"/>
        </a:p>
      </dgm:t>
    </dgm:pt>
    <dgm:pt modelId="{1549A330-F9E3-2A4E-81BA-697E5D7D22C1}" type="parTrans" cxnId="{6B9951A0-1949-EB41-B373-EC15FE2A16EF}">
      <dgm:prSet/>
      <dgm:spPr/>
      <dgm:t>
        <a:bodyPr/>
        <a:lstStyle/>
        <a:p>
          <a:endParaRPr lang="es-MX" sz="1200"/>
        </a:p>
      </dgm:t>
    </dgm:pt>
    <dgm:pt modelId="{77352F36-C947-4547-AAF8-F6113AC39EB0}" type="sibTrans" cxnId="{6B9951A0-1949-EB41-B373-EC15FE2A16EF}">
      <dgm:prSet/>
      <dgm:spPr/>
      <dgm:t>
        <a:bodyPr/>
        <a:lstStyle/>
        <a:p>
          <a:endParaRPr lang="es-MX" sz="1200"/>
        </a:p>
      </dgm:t>
    </dgm:pt>
    <dgm:pt modelId="{33A92C8C-E8A7-9049-9130-645DA86BB004}">
      <dgm:prSet phldrT="[Texto]" custT="1"/>
      <dgm:spPr/>
      <dgm:t>
        <a:bodyPr/>
        <a:lstStyle/>
        <a:p>
          <a:r>
            <a:rPr lang="es-MX" sz="1400" dirty="0"/>
            <a:t>DEMRE</a:t>
          </a:r>
        </a:p>
      </dgm:t>
    </dgm:pt>
    <dgm:pt modelId="{32F11C4F-993E-EB4C-AD96-FF449623421B}" type="parTrans" cxnId="{F1A60624-06C3-9548-9696-C223F6CF6845}">
      <dgm:prSet/>
      <dgm:spPr/>
      <dgm:t>
        <a:bodyPr/>
        <a:lstStyle/>
        <a:p>
          <a:endParaRPr lang="es-MX" sz="1200"/>
        </a:p>
      </dgm:t>
    </dgm:pt>
    <dgm:pt modelId="{D8AA0155-1BCB-E44B-9498-7FF7EF182186}" type="sibTrans" cxnId="{F1A60624-06C3-9548-9696-C223F6CF6845}">
      <dgm:prSet/>
      <dgm:spPr/>
      <dgm:t>
        <a:bodyPr/>
        <a:lstStyle/>
        <a:p>
          <a:endParaRPr lang="es-MX" sz="1200"/>
        </a:p>
      </dgm:t>
    </dgm:pt>
    <dgm:pt modelId="{4E32EA2B-2165-AE41-A8C9-C091DB5F6D87}">
      <dgm:prSet phldrT="[Texto]" custT="1"/>
      <dgm:spPr/>
      <dgm:t>
        <a:bodyPr/>
        <a:lstStyle/>
        <a:p>
          <a:r>
            <a:rPr lang="es-MX" sz="1400"/>
            <a:t>26 vías vigentes</a:t>
          </a:r>
          <a:endParaRPr lang="es-MX" sz="1400" dirty="0"/>
        </a:p>
      </dgm:t>
    </dgm:pt>
    <dgm:pt modelId="{1178E34E-CAAA-3747-8F7E-D860CCC61B51}" type="parTrans" cxnId="{717F9828-756F-5340-BA49-DC9FCEF0CDDB}">
      <dgm:prSet/>
      <dgm:spPr/>
      <dgm:t>
        <a:bodyPr/>
        <a:lstStyle/>
        <a:p>
          <a:endParaRPr lang="es-MX" sz="1200"/>
        </a:p>
      </dgm:t>
    </dgm:pt>
    <dgm:pt modelId="{DA143381-ED30-274A-A581-E7395DA5669A}" type="sibTrans" cxnId="{717F9828-756F-5340-BA49-DC9FCEF0CDDB}">
      <dgm:prSet/>
      <dgm:spPr/>
      <dgm:t>
        <a:bodyPr/>
        <a:lstStyle/>
        <a:p>
          <a:endParaRPr lang="es-MX" sz="1200"/>
        </a:p>
      </dgm:t>
    </dgm:pt>
    <dgm:pt modelId="{7A53FD53-47FA-DC42-87E3-0F21159AB5E7}">
      <dgm:prSet phldrT="[Texto]" custT="1"/>
      <dgm:spPr/>
      <dgm:t>
        <a:bodyPr/>
        <a:lstStyle/>
        <a:p>
          <a:r>
            <a:rPr lang="es-MX" sz="1100"/>
            <a:t>Alternativade pago y formaliza contrato </a:t>
          </a:r>
          <a:endParaRPr lang="es-MX" sz="1100" dirty="0"/>
        </a:p>
      </dgm:t>
    </dgm:pt>
    <dgm:pt modelId="{E9BABA6E-2ADD-D842-B273-0B71F9D074EA}" type="parTrans" cxnId="{36CB0256-361A-864A-A493-7EAD7B71DAD8}">
      <dgm:prSet/>
      <dgm:spPr/>
      <dgm:t>
        <a:bodyPr/>
        <a:lstStyle/>
        <a:p>
          <a:endParaRPr lang="es-MX" sz="1200"/>
        </a:p>
      </dgm:t>
    </dgm:pt>
    <dgm:pt modelId="{FE66DA33-0B35-CF4A-9E70-2F293833B641}" type="sibTrans" cxnId="{36CB0256-361A-864A-A493-7EAD7B71DAD8}">
      <dgm:prSet/>
      <dgm:spPr/>
      <dgm:t>
        <a:bodyPr/>
        <a:lstStyle/>
        <a:p>
          <a:endParaRPr lang="es-MX" sz="1200"/>
        </a:p>
      </dgm:t>
    </dgm:pt>
    <dgm:pt modelId="{C0BFB4AA-28E5-7E4D-AF8B-318B3E27B049}">
      <dgm:prSet phldrT="[Texto]" custT="1"/>
      <dgm:spPr/>
      <dgm:t>
        <a:bodyPr/>
        <a:lstStyle/>
        <a:p>
          <a:r>
            <a:rPr lang="es-MX" sz="1100"/>
            <a:t>Alternativa de pago y formaliza contrato</a:t>
          </a:r>
          <a:endParaRPr lang="es-MX" sz="1100" dirty="0"/>
        </a:p>
      </dgm:t>
    </dgm:pt>
    <dgm:pt modelId="{75933600-BD11-6942-A3FC-D6CFD636B433}" type="parTrans" cxnId="{728913EE-2D29-1241-B1F3-D647940D2D73}">
      <dgm:prSet/>
      <dgm:spPr/>
      <dgm:t>
        <a:bodyPr/>
        <a:lstStyle/>
        <a:p>
          <a:endParaRPr lang="es-MX" sz="1200"/>
        </a:p>
      </dgm:t>
    </dgm:pt>
    <dgm:pt modelId="{CBF6B509-D524-DB4F-BB23-7646CFD48824}" type="sibTrans" cxnId="{728913EE-2D29-1241-B1F3-D647940D2D73}">
      <dgm:prSet/>
      <dgm:spPr/>
      <dgm:t>
        <a:bodyPr/>
        <a:lstStyle/>
        <a:p>
          <a:endParaRPr lang="es-MX" sz="1200"/>
        </a:p>
      </dgm:t>
    </dgm:pt>
    <dgm:pt modelId="{D2784DE6-10C0-2C4B-840B-29D2D406E24C}">
      <dgm:prSet phldrT="[Texto]" custT="1"/>
      <dgm:spPr/>
      <dgm:t>
        <a:bodyPr/>
        <a:lstStyle/>
        <a:p>
          <a:r>
            <a:rPr lang="es-MX" sz="1100"/>
            <a:t>Alternativa de pago y formaliza contrato </a:t>
          </a:r>
          <a:endParaRPr lang="es-MX" sz="1100" dirty="0"/>
        </a:p>
      </dgm:t>
    </dgm:pt>
    <dgm:pt modelId="{B74641D3-CE8A-DF47-AE7C-64B3A215A882}" type="parTrans" cxnId="{87D172FD-D9E1-7249-804D-F14689A04318}">
      <dgm:prSet/>
      <dgm:spPr/>
      <dgm:t>
        <a:bodyPr/>
        <a:lstStyle/>
        <a:p>
          <a:endParaRPr lang="es-MX" sz="1200"/>
        </a:p>
      </dgm:t>
    </dgm:pt>
    <dgm:pt modelId="{CA3C3F18-F947-1447-9B1B-E517ECF4A6B8}" type="sibTrans" cxnId="{87D172FD-D9E1-7249-804D-F14689A04318}">
      <dgm:prSet/>
      <dgm:spPr/>
      <dgm:t>
        <a:bodyPr/>
        <a:lstStyle/>
        <a:p>
          <a:endParaRPr lang="es-MX" sz="1200"/>
        </a:p>
      </dgm:t>
    </dgm:pt>
    <dgm:pt modelId="{DD9E401C-ECD0-4C46-9617-47348A92FD78}">
      <dgm:prSet phldrT="[Texto]" custT="1"/>
      <dgm:spPr/>
      <dgm:t>
        <a:bodyPr/>
        <a:lstStyle/>
        <a:p>
          <a:r>
            <a:rPr lang="es-MX" sz="1200"/>
            <a:t>Difusión y gestión del  postulante</a:t>
          </a:r>
          <a:endParaRPr lang="es-MX" sz="1200" dirty="0"/>
        </a:p>
      </dgm:t>
    </dgm:pt>
    <dgm:pt modelId="{90874B54-A9B1-EF45-B251-1B7259E9A64F}" type="parTrans" cxnId="{582DF055-F039-A245-9922-88A82B719A68}">
      <dgm:prSet/>
      <dgm:spPr/>
      <dgm:t>
        <a:bodyPr/>
        <a:lstStyle/>
        <a:p>
          <a:endParaRPr lang="es-MX" sz="1200"/>
        </a:p>
      </dgm:t>
    </dgm:pt>
    <dgm:pt modelId="{D4F18260-494A-F24C-9546-E1FE3909884D}" type="sibTrans" cxnId="{582DF055-F039-A245-9922-88A82B719A68}">
      <dgm:prSet/>
      <dgm:spPr/>
      <dgm:t>
        <a:bodyPr/>
        <a:lstStyle/>
        <a:p>
          <a:endParaRPr lang="es-MX" sz="1200"/>
        </a:p>
      </dgm:t>
    </dgm:pt>
    <dgm:pt modelId="{558C2FAB-9766-8544-8D78-4E9FB6D2B4FC}">
      <dgm:prSet phldrT="[Texto]" custT="1"/>
      <dgm:spPr/>
      <dgm:t>
        <a:bodyPr/>
        <a:lstStyle/>
        <a:p>
          <a:r>
            <a:rPr lang="es-MX" sz="1200"/>
            <a:t>Difusión y gestión del  postulante</a:t>
          </a:r>
          <a:endParaRPr lang="es-MX" sz="1200" dirty="0"/>
        </a:p>
      </dgm:t>
    </dgm:pt>
    <dgm:pt modelId="{13EFF495-4B62-7646-8AF6-4ACB27705237}" type="parTrans" cxnId="{E004A285-FDC2-FA40-A739-5F2D89F903BB}">
      <dgm:prSet/>
      <dgm:spPr/>
      <dgm:t>
        <a:bodyPr/>
        <a:lstStyle/>
        <a:p>
          <a:endParaRPr lang="es-MX" sz="1200"/>
        </a:p>
      </dgm:t>
    </dgm:pt>
    <dgm:pt modelId="{5CA80CFD-BC66-6548-9CC8-5DADECC965DB}" type="sibTrans" cxnId="{E004A285-FDC2-FA40-A739-5F2D89F903BB}">
      <dgm:prSet/>
      <dgm:spPr/>
      <dgm:t>
        <a:bodyPr/>
        <a:lstStyle/>
        <a:p>
          <a:endParaRPr lang="es-MX" sz="1200"/>
        </a:p>
      </dgm:t>
    </dgm:pt>
    <dgm:pt modelId="{EEC3177F-42B2-834D-B1F3-D79C8F90AF4E}">
      <dgm:prSet phldrT="[Texto]" custT="1"/>
      <dgm:spPr/>
      <dgm:t>
        <a:bodyPr/>
        <a:lstStyle/>
        <a:p>
          <a:r>
            <a:rPr lang="es-MX" sz="1200"/>
            <a:t>Difusión y gestión del  postulante</a:t>
          </a:r>
          <a:endParaRPr lang="es-MX" sz="1200" dirty="0"/>
        </a:p>
      </dgm:t>
    </dgm:pt>
    <dgm:pt modelId="{045B70F7-FF5B-D346-B5ED-FA499C6BC0C9}" type="parTrans" cxnId="{74F5ED86-038B-F343-9F10-4D08D242C817}">
      <dgm:prSet/>
      <dgm:spPr/>
      <dgm:t>
        <a:bodyPr/>
        <a:lstStyle/>
        <a:p>
          <a:endParaRPr lang="es-MX" sz="1200"/>
        </a:p>
      </dgm:t>
    </dgm:pt>
    <dgm:pt modelId="{9E0EBCB9-0B92-8A49-9931-6A11FC685220}" type="sibTrans" cxnId="{74F5ED86-038B-F343-9F10-4D08D242C817}">
      <dgm:prSet/>
      <dgm:spPr/>
      <dgm:t>
        <a:bodyPr/>
        <a:lstStyle/>
        <a:p>
          <a:endParaRPr lang="es-MX" sz="1200"/>
        </a:p>
      </dgm:t>
    </dgm:pt>
    <dgm:pt modelId="{0DEEA105-7938-444F-9032-851307B68096}">
      <dgm:prSet/>
      <dgm:spPr/>
      <dgm:t>
        <a:bodyPr/>
        <a:lstStyle/>
        <a:p>
          <a:r>
            <a:rPr lang="es-MX"/>
            <a:t>Coordinador resuelve dudas técnicas postulantes </a:t>
          </a:r>
          <a:endParaRPr lang="es-MX" dirty="0"/>
        </a:p>
      </dgm:t>
    </dgm:pt>
    <dgm:pt modelId="{3BF6A3FA-6E50-6B40-8EDA-4FBC1434280D}" type="parTrans" cxnId="{256FBDD3-3133-6540-94B5-9969A64610C8}">
      <dgm:prSet/>
      <dgm:spPr/>
      <dgm:t>
        <a:bodyPr/>
        <a:lstStyle/>
        <a:p>
          <a:endParaRPr lang="es-MX"/>
        </a:p>
      </dgm:t>
    </dgm:pt>
    <dgm:pt modelId="{D5AEF9A8-57C0-1446-8DFE-5958C32FB75B}" type="sibTrans" cxnId="{256FBDD3-3133-6540-94B5-9969A64610C8}">
      <dgm:prSet/>
      <dgm:spPr/>
      <dgm:t>
        <a:bodyPr/>
        <a:lstStyle/>
        <a:p>
          <a:endParaRPr lang="es-MX"/>
        </a:p>
      </dgm:t>
    </dgm:pt>
    <dgm:pt modelId="{F647AAFA-5C14-0C4D-AD4E-D8E6F7075782}">
      <dgm:prSet phldrT="[Texto]" custT="1"/>
      <dgm:spPr/>
      <dgm:t>
        <a:bodyPr/>
        <a:lstStyle/>
        <a:p>
          <a:r>
            <a:rPr lang="es-MX" sz="1000"/>
            <a:t>Coordinador resuelve dudas técnicas postulante</a:t>
          </a:r>
          <a:endParaRPr lang="es-MX" sz="1000" dirty="0"/>
        </a:p>
      </dgm:t>
    </dgm:pt>
    <dgm:pt modelId="{07A776D2-0E7E-BA41-842F-3F78E05A8989}" type="parTrans" cxnId="{6C15990D-6FEC-AC4F-A6B9-07B99C064AC0}">
      <dgm:prSet/>
      <dgm:spPr/>
      <dgm:t>
        <a:bodyPr/>
        <a:lstStyle/>
        <a:p>
          <a:endParaRPr lang="es-MX"/>
        </a:p>
      </dgm:t>
    </dgm:pt>
    <dgm:pt modelId="{E0E0D782-3775-EE43-A651-0043A18E3231}" type="sibTrans" cxnId="{6C15990D-6FEC-AC4F-A6B9-07B99C064AC0}">
      <dgm:prSet/>
      <dgm:spPr/>
      <dgm:t>
        <a:bodyPr/>
        <a:lstStyle/>
        <a:p>
          <a:endParaRPr lang="es-MX"/>
        </a:p>
      </dgm:t>
    </dgm:pt>
    <dgm:pt modelId="{6B73A776-988E-8442-A966-62207EB31CAC}">
      <dgm:prSet custT="1"/>
      <dgm:spPr/>
      <dgm:t>
        <a:bodyPr/>
        <a:lstStyle/>
        <a:p>
          <a:r>
            <a:rPr lang="es-MX" sz="1200" dirty="0"/>
            <a:t>Articulación</a:t>
          </a:r>
        </a:p>
      </dgm:t>
    </dgm:pt>
    <dgm:pt modelId="{91558812-5B15-B144-8F87-5B69594C5FE2}" type="parTrans" cxnId="{969C3870-52D1-7E49-BB02-E7DBDC134A67}">
      <dgm:prSet/>
      <dgm:spPr/>
      <dgm:t>
        <a:bodyPr/>
        <a:lstStyle/>
        <a:p>
          <a:endParaRPr lang="es-MX"/>
        </a:p>
      </dgm:t>
    </dgm:pt>
    <dgm:pt modelId="{69784112-362C-674E-9654-FBA358A24033}" type="sibTrans" cxnId="{969C3870-52D1-7E49-BB02-E7DBDC134A67}">
      <dgm:prSet/>
      <dgm:spPr/>
      <dgm:t>
        <a:bodyPr/>
        <a:lstStyle/>
        <a:p>
          <a:endParaRPr lang="es-MX"/>
        </a:p>
      </dgm:t>
    </dgm:pt>
    <dgm:pt modelId="{ECB5803C-73C9-7B4F-89AB-AB845C930E3B}" type="pres">
      <dgm:prSet presAssocID="{D9AC0CF5-8F92-9648-87E5-44357C40AA7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C4F8BEC-C1DB-2E49-84B4-06C61BF6998E}" type="pres">
      <dgm:prSet presAssocID="{AF7C5FA8-794D-6143-AA5A-AB3ED3EF2276}" presName="vertOne" presStyleCnt="0"/>
      <dgm:spPr/>
    </dgm:pt>
    <dgm:pt modelId="{10D0EACE-515F-214F-A01B-4733AC441A65}" type="pres">
      <dgm:prSet presAssocID="{AF7C5FA8-794D-6143-AA5A-AB3ED3EF2276}" presName="txOne" presStyleLbl="node0" presStyleIdx="0" presStyleCnt="1">
        <dgm:presLayoutVars>
          <dgm:chPref val="3"/>
        </dgm:presLayoutVars>
      </dgm:prSet>
      <dgm:spPr/>
    </dgm:pt>
    <dgm:pt modelId="{5C3FC6CE-D433-704B-A4FB-2D493483B287}" type="pres">
      <dgm:prSet presAssocID="{AF7C5FA8-794D-6143-AA5A-AB3ED3EF2276}" presName="parTransOne" presStyleCnt="0"/>
      <dgm:spPr/>
    </dgm:pt>
    <dgm:pt modelId="{B33B683D-5218-EA4B-ADD6-B3D9F47C1D9F}" type="pres">
      <dgm:prSet presAssocID="{AF7C5FA8-794D-6143-AA5A-AB3ED3EF2276}" presName="horzOne" presStyleCnt="0"/>
      <dgm:spPr/>
    </dgm:pt>
    <dgm:pt modelId="{75BF998A-8E4A-9B4E-BB92-5FF4D51C986D}" type="pres">
      <dgm:prSet presAssocID="{CF2002F5-06C0-2248-BCA9-199048546CE6}" presName="vertTwo" presStyleCnt="0"/>
      <dgm:spPr/>
    </dgm:pt>
    <dgm:pt modelId="{4FAA414F-26FA-1F4D-8C43-CEBA2873BDBF}" type="pres">
      <dgm:prSet presAssocID="{CF2002F5-06C0-2248-BCA9-199048546CE6}" presName="txTwo" presStyleLbl="node2" presStyleIdx="0" presStyleCnt="3">
        <dgm:presLayoutVars>
          <dgm:chPref val="3"/>
        </dgm:presLayoutVars>
      </dgm:prSet>
      <dgm:spPr/>
    </dgm:pt>
    <dgm:pt modelId="{C33628A8-CF8C-3544-9124-0BC44A8BBDCC}" type="pres">
      <dgm:prSet presAssocID="{CF2002F5-06C0-2248-BCA9-199048546CE6}" presName="parTransTwo" presStyleCnt="0"/>
      <dgm:spPr/>
    </dgm:pt>
    <dgm:pt modelId="{67056473-879A-D84A-BABB-54E2DC9F0CB7}" type="pres">
      <dgm:prSet presAssocID="{CF2002F5-06C0-2248-BCA9-199048546CE6}" presName="horzTwo" presStyleCnt="0"/>
      <dgm:spPr/>
    </dgm:pt>
    <dgm:pt modelId="{B245042F-5F05-6242-83C6-AA0CEF2CB848}" type="pres">
      <dgm:prSet presAssocID="{D21CC580-0B82-CB40-AF73-919B59557ABA}" presName="vertThree" presStyleCnt="0"/>
      <dgm:spPr/>
    </dgm:pt>
    <dgm:pt modelId="{26B077CE-18D0-0041-88EA-4265C1A9AC36}" type="pres">
      <dgm:prSet presAssocID="{D21CC580-0B82-CB40-AF73-919B59557ABA}" presName="txThree" presStyleLbl="node3" presStyleIdx="0" presStyleCnt="5" custScaleX="100505">
        <dgm:presLayoutVars>
          <dgm:chPref val="3"/>
        </dgm:presLayoutVars>
      </dgm:prSet>
      <dgm:spPr/>
    </dgm:pt>
    <dgm:pt modelId="{5002CF52-0C43-6645-87F7-0C503FBC319F}" type="pres">
      <dgm:prSet presAssocID="{D21CC580-0B82-CB40-AF73-919B59557ABA}" presName="parTransThree" presStyleCnt="0"/>
      <dgm:spPr/>
    </dgm:pt>
    <dgm:pt modelId="{7CD90DAD-F3EC-374E-BC84-989510305383}" type="pres">
      <dgm:prSet presAssocID="{D21CC580-0B82-CB40-AF73-919B59557ABA}" presName="horzThree" presStyleCnt="0"/>
      <dgm:spPr/>
    </dgm:pt>
    <dgm:pt modelId="{7537A36E-0126-DC46-9609-99A8CA6E52CB}" type="pres">
      <dgm:prSet presAssocID="{33A92C8C-E8A7-9049-9130-645DA86BB004}" presName="vertFour" presStyleCnt="0">
        <dgm:presLayoutVars>
          <dgm:chPref val="3"/>
        </dgm:presLayoutVars>
      </dgm:prSet>
      <dgm:spPr/>
    </dgm:pt>
    <dgm:pt modelId="{031F7A98-6CAB-884E-B5FC-E929FE686699}" type="pres">
      <dgm:prSet presAssocID="{33A92C8C-E8A7-9049-9130-645DA86BB004}" presName="txFour" presStyleLbl="node4" presStyleIdx="0" presStyleCnt="13">
        <dgm:presLayoutVars>
          <dgm:chPref val="3"/>
        </dgm:presLayoutVars>
      </dgm:prSet>
      <dgm:spPr/>
    </dgm:pt>
    <dgm:pt modelId="{CA78DAE5-7ABB-804C-AB2A-937B9427899C}" type="pres">
      <dgm:prSet presAssocID="{33A92C8C-E8A7-9049-9130-645DA86BB004}" presName="horzFour" presStyleCnt="0"/>
      <dgm:spPr/>
    </dgm:pt>
    <dgm:pt modelId="{06E5623B-3A60-A740-9313-9D5425900DC7}" type="pres">
      <dgm:prSet presAssocID="{D8AA0155-1BCB-E44B-9498-7FF7EF182186}" presName="sibSpaceFour" presStyleCnt="0"/>
      <dgm:spPr/>
    </dgm:pt>
    <dgm:pt modelId="{B31BD7B0-35BC-AA42-BFE1-10D6DDE48B95}" type="pres">
      <dgm:prSet presAssocID="{75F06D71-A809-7A42-A683-52B5FEBFB13D}" presName="vertFour" presStyleCnt="0">
        <dgm:presLayoutVars>
          <dgm:chPref val="3"/>
        </dgm:presLayoutVars>
      </dgm:prSet>
      <dgm:spPr/>
    </dgm:pt>
    <dgm:pt modelId="{1325E938-600F-B546-93B7-4C7C632AEAD1}" type="pres">
      <dgm:prSet presAssocID="{75F06D71-A809-7A42-A683-52B5FEBFB13D}" presName="txFour" presStyleLbl="node4" presStyleIdx="1" presStyleCnt="13">
        <dgm:presLayoutVars>
          <dgm:chPref val="3"/>
        </dgm:presLayoutVars>
      </dgm:prSet>
      <dgm:spPr/>
    </dgm:pt>
    <dgm:pt modelId="{4DE087C9-68C3-064B-BB0C-11600CE673BA}" type="pres">
      <dgm:prSet presAssocID="{75F06D71-A809-7A42-A683-52B5FEBFB13D}" presName="horzFour" presStyleCnt="0"/>
      <dgm:spPr/>
    </dgm:pt>
    <dgm:pt modelId="{79BD5021-6052-0E49-A573-CCB2040AE993}" type="pres">
      <dgm:prSet presAssocID="{C5449F96-682F-5E43-925F-255B136966F9}" presName="sibSpaceFour" presStyleCnt="0"/>
      <dgm:spPr/>
    </dgm:pt>
    <dgm:pt modelId="{222B8576-671B-3342-9E90-254F9743C596}" type="pres">
      <dgm:prSet presAssocID="{0F4CE505-A1D5-4F47-BAA0-CE4C141D1C38}" presName="vertFour" presStyleCnt="0">
        <dgm:presLayoutVars>
          <dgm:chPref val="3"/>
        </dgm:presLayoutVars>
      </dgm:prSet>
      <dgm:spPr/>
    </dgm:pt>
    <dgm:pt modelId="{84726ACE-DA55-AA4D-9746-76BA5D599D18}" type="pres">
      <dgm:prSet presAssocID="{0F4CE505-A1D5-4F47-BAA0-CE4C141D1C38}" presName="txFour" presStyleLbl="node4" presStyleIdx="2" presStyleCnt="13">
        <dgm:presLayoutVars>
          <dgm:chPref val="3"/>
        </dgm:presLayoutVars>
      </dgm:prSet>
      <dgm:spPr/>
    </dgm:pt>
    <dgm:pt modelId="{D6C31574-A753-B14B-B056-AFB4D028A99D}" type="pres">
      <dgm:prSet presAssocID="{0F4CE505-A1D5-4F47-BAA0-CE4C141D1C38}" presName="horzFour" presStyleCnt="0"/>
      <dgm:spPr/>
    </dgm:pt>
    <dgm:pt modelId="{1CB0F0EF-653E-4044-ADD1-9037438C1FF5}" type="pres">
      <dgm:prSet presAssocID="{80AC7296-7135-D446-AFE5-7136E99A2D92}" presName="sibSpaceThree" presStyleCnt="0"/>
      <dgm:spPr/>
    </dgm:pt>
    <dgm:pt modelId="{F0BC544A-49BB-6C4E-9922-BF2D8A88F94B}" type="pres">
      <dgm:prSet presAssocID="{C7C4BC33-16D3-D740-9CF0-55174D45C880}" presName="vertThree" presStyleCnt="0"/>
      <dgm:spPr/>
    </dgm:pt>
    <dgm:pt modelId="{6E4FE019-B27C-0A48-8580-CE8C4EE10BF6}" type="pres">
      <dgm:prSet presAssocID="{C7C4BC33-16D3-D740-9CF0-55174D45C880}" presName="txThree" presStyleLbl="node3" presStyleIdx="1" presStyleCnt="5" custScaleX="114622">
        <dgm:presLayoutVars>
          <dgm:chPref val="3"/>
        </dgm:presLayoutVars>
      </dgm:prSet>
      <dgm:spPr/>
    </dgm:pt>
    <dgm:pt modelId="{DB0DFD2E-771C-154A-B145-6405B78FE379}" type="pres">
      <dgm:prSet presAssocID="{C7C4BC33-16D3-D740-9CF0-55174D45C880}" presName="parTransThree" presStyleCnt="0"/>
      <dgm:spPr/>
    </dgm:pt>
    <dgm:pt modelId="{6CD30DD0-DDF6-8543-9856-6F5B1E68AAEE}" type="pres">
      <dgm:prSet presAssocID="{C7C4BC33-16D3-D740-9CF0-55174D45C880}" presName="horzThree" presStyleCnt="0"/>
      <dgm:spPr/>
    </dgm:pt>
    <dgm:pt modelId="{9593B672-F98F-FF4F-A437-9ECB405EEE5C}" type="pres">
      <dgm:prSet presAssocID="{4E32EA2B-2165-AE41-A8C9-C091DB5F6D87}" presName="vertFour" presStyleCnt="0">
        <dgm:presLayoutVars>
          <dgm:chPref val="3"/>
        </dgm:presLayoutVars>
      </dgm:prSet>
      <dgm:spPr/>
    </dgm:pt>
    <dgm:pt modelId="{C9372291-541B-C24B-B89C-730159121EC7}" type="pres">
      <dgm:prSet presAssocID="{4E32EA2B-2165-AE41-A8C9-C091DB5F6D87}" presName="txFour" presStyleLbl="node4" presStyleIdx="3" presStyleCnt="13" custLinFactNeighborX="-7122" custLinFactNeighborY="762">
        <dgm:presLayoutVars>
          <dgm:chPref val="3"/>
        </dgm:presLayoutVars>
      </dgm:prSet>
      <dgm:spPr/>
    </dgm:pt>
    <dgm:pt modelId="{949F62E1-BBF7-C046-92EF-624782503AE4}" type="pres">
      <dgm:prSet presAssocID="{4E32EA2B-2165-AE41-A8C9-C091DB5F6D87}" presName="horzFour" presStyleCnt="0"/>
      <dgm:spPr/>
    </dgm:pt>
    <dgm:pt modelId="{5190E144-7DD1-3C44-88E0-A6374F67C6E6}" type="pres">
      <dgm:prSet presAssocID="{DA143381-ED30-274A-A581-E7395DA5669A}" presName="sibSpaceFour" presStyleCnt="0"/>
      <dgm:spPr/>
    </dgm:pt>
    <dgm:pt modelId="{00F30947-AC4B-7540-BE7E-1A0E97A398EF}" type="pres">
      <dgm:prSet presAssocID="{6B73A776-988E-8442-A966-62207EB31CAC}" presName="vertFour" presStyleCnt="0">
        <dgm:presLayoutVars>
          <dgm:chPref val="3"/>
        </dgm:presLayoutVars>
      </dgm:prSet>
      <dgm:spPr/>
    </dgm:pt>
    <dgm:pt modelId="{97093AC2-71E1-1A43-9D67-4E7B32BFF0D0}" type="pres">
      <dgm:prSet presAssocID="{6B73A776-988E-8442-A966-62207EB31CAC}" presName="txFour" presStyleLbl="node4" presStyleIdx="4" presStyleCnt="13" custScaleX="111126">
        <dgm:presLayoutVars>
          <dgm:chPref val="3"/>
        </dgm:presLayoutVars>
      </dgm:prSet>
      <dgm:spPr/>
    </dgm:pt>
    <dgm:pt modelId="{2C4589F2-D9F2-8B4E-8C74-96AE530FA3D3}" type="pres">
      <dgm:prSet presAssocID="{6B73A776-988E-8442-A966-62207EB31CAC}" presName="horzFour" presStyleCnt="0"/>
      <dgm:spPr/>
    </dgm:pt>
    <dgm:pt modelId="{AD6D0C4E-540E-8340-A45D-2381CE907671}" type="pres">
      <dgm:prSet presAssocID="{0DF482A1-3F1E-F045-9A1E-28E382305E56}" presName="sibSpaceThree" presStyleCnt="0"/>
      <dgm:spPr/>
    </dgm:pt>
    <dgm:pt modelId="{72375C4E-3840-7B41-9062-6E265D77BC5C}" type="pres">
      <dgm:prSet presAssocID="{58CB1C5A-F62F-064F-A471-7810CA0BD478}" presName="vertThree" presStyleCnt="0"/>
      <dgm:spPr/>
    </dgm:pt>
    <dgm:pt modelId="{A6A0ACD5-6464-2F42-B60A-694804D0D49F}" type="pres">
      <dgm:prSet presAssocID="{58CB1C5A-F62F-064F-A471-7810CA0BD478}" presName="txThree" presStyleLbl="node3" presStyleIdx="2" presStyleCnt="5">
        <dgm:presLayoutVars>
          <dgm:chPref val="3"/>
        </dgm:presLayoutVars>
      </dgm:prSet>
      <dgm:spPr/>
    </dgm:pt>
    <dgm:pt modelId="{CA5222F9-2921-2343-A3DF-1CFD69C16CBA}" type="pres">
      <dgm:prSet presAssocID="{58CB1C5A-F62F-064F-A471-7810CA0BD478}" presName="parTransThree" presStyleCnt="0"/>
      <dgm:spPr/>
    </dgm:pt>
    <dgm:pt modelId="{A9C48B12-9390-F742-A5DA-FAAF582EC289}" type="pres">
      <dgm:prSet presAssocID="{58CB1C5A-F62F-064F-A471-7810CA0BD478}" presName="horzThree" presStyleCnt="0"/>
      <dgm:spPr/>
    </dgm:pt>
    <dgm:pt modelId="{AC953463-0062-8942-BC69-BEC00BA1CC16}" type="pres">
      <dgm:prSet presAssocID="{DD9E401C-ECD0-4C46-9617-47348A92FD78}" presName="vertFour" presStyleCnt="0">
        <dgm:presLayoutVars>
          <dgm:chPref val="3"/>
        </dgm:presLayoutVars>
      </dgm:prSet>
      <dgm:spPr/>
    </dgm:pt>
    <dgm:pt modelId="{CA8A97BC-9A19-644A-A084-896A87A55D9D}" type="pres">
      <dgm:prSet presAssocID="{DD9E401C-ECD0-4C46-9617-47348A92FD78}" presName="txFour" presStyleLbl="node4" presStyleIdx="5" presStyleCnt="13" custScaleX="105720">
        <dgm:presLayoutVars>
          <dgm:chPref val="3"/>
        </dgm:presLayoutVars>
      </dgm:prSet>
      <dgm:spPr/>
    </dgm:pt>
    <dgm:pt modelId="{02CE82AC-B9AA-EF4B-B48B-03D6022BFE26}" type="pres">
      <dgm:prSet presAssocID="{DD9E401C-ECD0-4C46-9617-47348A92FD78}" presName="horzFour" presStyleCnt="0"/>
      <dgm:spPr/>
    </dgm:pt>
    <dgm:pt modelId="{DF726858-44BF-1645-A106-D7C43F8DE1E2}" type="pres">
      <dgm:prSet presAssocID="{D4F18260-494A-F24C-9546-E1FE3909884D}" presName="sibSpaceFour" presStyleCnt="0"/>
      <dgm:spPr/>
    </dgm:pt>
    <dgm:pt modelId="{C75033C0-9750-CD45-A54E-5959B1BA6CC1}" type="pres">
      <dgm:prSet presAssocID="{7A53FD53-47FA-DC42-87E3-0F21159AB5E7}" presName="vertFour" presStyleCnt="0">
        <dgm:presLayoutVars>
          <dgm:chPref val="3"/>
        </dgm:presLayoutVars>
      </dgm:prSet>
      <dgm:spPr/>
    </dgm:pt>
    <dgm:pt modelId="{5F69F73F-AAFA-CE4D-B875-277EADC96BAF}" type="pres">
      <dgm:prSet presAssocID="{7A53FD53-47FA-DC42-87E3-0F21159AB5E7}" presName="txFour" presStyleLbl="node4" presStyleIdx="6" presStyleCnt="13">
        <dgm:presLayoutVars>
          <dgm:chPref val="3"/>
        </dgm:presLayoutVars>
      </dgm:prSet>
      <dgm:spPr/>
    </dgm:pt>
    <dgm:pt modelId="{2813EE08-BCC7-DC41-B8C4-FFDA0C55CBC2}" type="pres">
      <dgm:prSet presAssocID="{7A53FD53-47FA-DC42-87E3-0F21159AB5E7}" presName="horzFour" presStyleCnt="0"/>
      <dgm:spPr/>
    </dgm:pt>
    <dgm:pt modelId="{F44A835D-06CD-BD49-A3B8-B1FA47E27F7C}" type="pres">
      <dgm:prSet presAssocID="{08F30E69-F4D6-DF48-85AC-574ED813C2E1}" presName="sibSpaceTwo" presStyleCnt="0"/>
      <dgm:spPr/>
    </dgm:pt>
    <dgm:pt modelId="{AC5EEFFE-4380-ED4B-A395-6AC5277878C5}" type="pres">
      <dgm:prSet presAssocID="{B4D61155-B0A8-054E-A5F2-72F0DB230FAA}" presName="vertTwo" presStyleCnt="0"/>
      <dgm:spPr/>
    </dgm:pt>
    <dgm:pt modelId="{04F3433C-C905-4740-8CF4-0B904077CBCC}" type="pres">
      <dgm:prSet presAssocID="{B4D61155-B0A8-054E-A5F2-72F0DB230FAA}" presName="txTwo" presStyleLbl="node2" presStyleIdx="1" presStyleCnt="3">
        <dgm:presLayoutVars>
          <dgm:chPref val="3"/>
        </dgm:presLayoutVars>
      </dgm:prSet>
      <dgm:spPr/>
    </dgm:pt>
    <dgm:pt modelId="{9E754592-7E03-A349-AD89-74E2230EA6C9}" type="pres">
      <dgm:prSet presAssocID="{B4D61155-B0A8-054E-A5F2-72F0DB230FAA}" presName="parTransTwo" presStyleCnt="0"/>
      <dgm:spPr/>
    </dgm:pt>
    <dgm:pt modelId="{A4248BB6-6740-7E46-BEBE-8A6097804494}" type="pres">
      <dgm:prSet presAssocID="{B4D61155-B0A8-054E-A5F2-72F0DB230FAA}" presName="horzTwo" presStyleCnt="0"/>
      <dgm:spPr/>
    </dgm:pt>
    <dgm:pt modelId="{DA0DE7E3-97C3-464B-8D4F-53B1A8D8DFB1}" type="pres">
      <dgm:prSet presAssocID="{B92F3EB9-39E9-9748-AE1C-CFD89CAEC746}" presName="vertThree" presStyleCnt="0"/>
      <dgm:spPr/>
    </dgm:pt>
    <dgm:pt modelId="{6755D401-D19B-8B41-9A39-CC2C9A7F44D3}" type="pres">
      <dgm:prSet presAssocID="{B92F3EB9-39E9-9748-AE1C-CFD89CAEC746}" presName="txThree" presStyleLbl="node3" presStyleIdx="3" presStyleCnt="5">
        <dgm:presLayoutVars>
          <dgm:chPref val="3"/>
        </dgm:presLayoutVars>
      </dgm:prSet>
      <dgm:spPr/>
    </dgm:pt>
    <dgm:pt modelId="{439E4884-B511-734B-B875-F9A7981829FD}" type="pres">
      <dgm:prSet presAssocID="{B92F3EB9-39E9-9748-AE1C-CFD89CAEC746}" presName="parTransThree" presStyleCnt="0"/>
      <dgm:spPr/>
    </dgm:pt>
    <dgm:pt modelId="{D676FAA2-B03A-4643-993E-803E857F8756}" type="pres">
      <dgm:prSet presAssocID="{B92F3EB9-39E9-9748-AE1C-CFD89CAEC746}" presName="horzThree" presStyleCnt="0"/>
      <dgm:spPr/>
    </dgm:pt>
    <dgm:pt modelId="{64FEF197-E573-4F4C-AAD7-CC7CA1ADD4AB}" type="pres">
      <dgm:prSet presAssocID="{558C2FAB-9766-8544-8D78-4E9FB6D2B4FC}" presName="vertFour" presStyleCnt="0">
        <dgm:presLayoutVars>
          <dgm:chPref val="3"/>
        </dgm:presLayoutVars>
      </dgm:prSet>
      <dgm:spPr/>
    </dgm:pt>
    <dgm:pt modelId="{86827CAF-3EFF-1C4C-A89F-9A9D0BED66E3}" type="pres">
      <dgm:prSet presAssocID="{558C2FAB-9766-8544-8D78-4E9FB6D2B4FC}" presName="txFour" presStyleLbl="node4" presStyleIdx="7" presStyleCnt="13" custScaleX="112969">
        <dgm:presLayoutVars>
          <dgm:chPref val="3"/>
        </dgm:presLayoutVars>
      </dgm:prSet>
      <dgm:spPr/>
    </dgm:pt>
    <dgm:pt modelId="{15C3CCB0-369E-2E47-9FE9-ECC2CC26BE2F}" type="pres">
      <dgm:prSet presAssocID="{558C2FAB-9766-8544-8D78-4E9FB6D2B4FC}" presName="horzFour" presStyleCnt="0"/>
      <dgm:spPr/>
    </dgm:pt>
    <dgm:pt modelId="{7234E120-C9E7-DD48-A9B0-5A8D5E74366E}" type="pres">
      <dgm:prSet presAssocID="{5CA80CFD-BC66-6548-9CC8-5DADECC965DB}" presName="sibSpaceFour" presStyleCnt="0"/>
      <dgm:spPr/>
    </dgm:pt>
    <dgm:pt modelId="{8AEFC68C-960C-E349-8437-CA8039B27598}" type="pres">
      <dgm:prSet presAssocID="{0DEEA105-7938-444F-9032-851307B68096}" presName="vertFour" presStyleCnt="0">
        <dgm:presLayoutVars>
          <dgm:chPref val="3"/>
        </dgm:presLayoutVars>
      </dgm:prSet>
      <dgm:spPr/>
    </dgm:pt>
    <dgm:pt modelId="{102B3678-14A1-8449-9C01-3F00B468264D}" type="pres">
      <dgm:prSet presAssocID="{0DEEA105-7938-444F-9032-851307B68096}" presName="txFour" presStyleLbl="node4" presStyleIdx="8" presStyleCnt="13">
        <dgm:presLayoutVars>
          <dgm:chPref val="3"/>
        </dgm:presLayoutVars>
      </dgm:prSet>
      <dgm:spPr/>
    </dgm:pt>
    <dgm:pt modelId="{7B4104A5-50DB-8C4B-871E-9C0010CC75EC}" type="pres">
      <dgm:prSet presAssocID="{0DEEA105-7938-444F-9032-851307B68096}" presName="horzFour" presStyleCnt="0"/>
      <dgm:spPr/>
    </dgm:pt>
    <dgm:pt modelId="{49EC6E30-54E0-2B44-84CD-740A253CDE56}" type="pres">
      <dgm:prSet presAssocID="{D5AEF9A8-57C0-1446-8DFE-5958C32FB75B}" presName="sibSpaceFour" presStyleCnt="0"/>
      <dgm:spPr/>
    </dgm:pt>
    <dgm:pt modelId="{558CDEBD-714F-B94F-89EB-AC1F3087DDEB}" type="pres">
      <dgm:prSet presAssocID="{C0BFB4AA-28E5-7E4D-AF8B-318B3E27B049}" presName="vertFour" presStyleCnt="0">
        <dgm:presLayoutVars>
          <dgm:chPref val="3"/>
        </dgm:presLayoutVars>
      </dgm:prSet>
      <dgm:spPr/>
    </dgm:pt>
    <dgm:pt modelId="{D14211FC-E252-8047-8CF4-62D7BACA1156}" type="pres">
      <dgm:prSet presAssocID="{C0BFB4AA-28E5-7E4D-AF8B-318B3E27B049}" presName="txFour" presStyleLbl="node4" presStyleIdx="9" presStyleCnt="13">
        <dgm:presLayoutVars>
          <dgm:chPref val="3"/>
        </dgm:presLayoutVars>
      </dgm:prSet>
      <dgm:spPr/>
    </dgm:pt>
    <dgm:pt modelId="{23D2EDF9-DC37-3041-8196-C7F0FFD61CEA}" type="pres">
      <dgm:prSet presAssocID="{C0BFB4AA-28E5-7E4D-AF8B-318B3E27B049}" presName="horzFour" presStyleCnt="0"/>
      <dgm:spPr/>
    </dgm:pt>
    <dgm:pt modelId="{73DD3A81-5149-0847-9D5C-25E62BE82FFF}" type="pres">
      <dgm:prSet presAssocID="{325F6C58-174A-314C-8CFD-C30F4B2A2AA0}" presName="sibSpaceTwo" presStyleCnt="0"/>
      <dgm:spPr/>
    </dgm:pt>
    <dgm:pt modelId="{F9E968F1-DDB5-F24A-8EA2-274E3FE2F680}" type="pres">
      <dgm:prSet presAssocID="{0E16A303-3DDD-AA48-A00A-32EDFF1BE393}" presName="vertTwo" presStyleCnt="0"/>
      <dgm:spPr/>
    </dgm:pt>
    <dgm:pt modelId="{E23A4D16-ED8F-AC4A-8464-E7AEB34D4F1D}" type="pres">
      <dgm:prSet presAssocID="{0E16A303-3DDD-AA48-A00A-32EDFF1BE393}" presName="txTwo" presStyleLbl="node2" presStyleIdx="2" presStyleCnt="3">
        <dgm:presLayoutVars>
          <dgm:chPref val="3"/>
        </dgm:presLayoutVars>
      </dgm:prSet>
      <dgm:spPr/>
    </dgm:pt>
    <dgm:pt modelId="{A3512EF0-8D91-3C42-91F7-EB6949FC2490}" type="pres">
      <dgm:prSet presAssocID="{0E16A303-3DDD-AA48-A00A-32EDFF1BE393}" presName="parTransTwo" presStyleCnt="0"/>
      <dgm:spPr/>
    </dgm:pt>
    <dgm:pt modelId="{416754F4-1188-BA41-B59D-66CF0FF46DA0}" type="pres">
      <dgm:prSet presAssocID="{0E16A303-3DDD-AA48-A00A-32EDFF1BE393}" presName="horzTwo" presStyleCnt="0"/>
      <dgm:spPr/>
    </dgm:pt>
    <dgm:pt modelId="{CC017F8C-3472-834F-A88F-912F7346703A}" type="pres">
      <dgm:prSet presAssocID="{C536ECAF-54E1-FA4F-A823-3BA9B4434E40}" presName="vertThree" presStyleCnt="0"/>
      <dgm:spPr/>
    </dgm:pt>
    <dgm:pt modelId="{D5667F70-C816-0B4E-A4BD-2D78916AF28B}" type="pres">
      <dgm:prSet presAssocID="{C536ECAF-54E1-FA4F-A823-3BA9B4434E40}" presName="txThree" presStyleLbl="node3" presStyleIdx="4" presStyleCnt="5">
        <dgm:presLayoutVars>
          <dgm:chPref val="3"/>
        </dgm:presLayoutVars>
      </dgm:prSet>
      <dgm:spPr/>
    </dgm:pt>
    <dgm:pt modelId="{A255DCB2-8863-AC47-BC98-1E16463D6F03}" type="pres">
      <dgm:prSet presAssocID="{C536ECAF-54E1-FA4F-A823-3BA9B4434E40}" presName="parTransThree" presStyleCnt="0"/>
      <dgm:spPr/>
    </dgm:pt>
    <dgm:pt modelId="{E056683A-CE15-C541-A392-B0E5E35418DF}" type="pres">
      <dgm:prSet presAssocID="{C536ECAF-54E1-FA4F-A823-3BA9B4434E40}" presName="horzThree" presStyleCnt="0"/>
      <dgm:spPr/>
    </dgm:pt>
    <dgm:pt modelId="{2C478563-86E5-9047-9DD5-3270A2E14F3D}" type="pres">
      <dgm:prSet presAssocID="{EEC3177F-42B2-834D-B1F3-D79C8F90AF4E}" presName="vertFour" presStyleCnt="0">
        <dgm:presLayoutVars>
          <dgm:chPref val="3"/>
        </dgm:presLayoutVars>
      </dgm:prSet>
      <dgm:spPr/>
    </dgm:pt>
    <dgm:pt modelId="{0F627B53-4D07-D742-B62A-33E8E8D1867A}" type="pres">
      <dgm:prSet presAssocID="{EEC3177F-42B2-834D-B1F3-D79C8F90AF4E}" presName="txFour" presStyleLbl="node4" presStyleIdx="10" presStyleCnt="13">
        <dgm:presLayoutVars>
          <dgm:chPref val="3"/>
        </dgm:presLayoutVars>
      </dgm:prSet>
      <dgm:spPr/>
    </dgm:pt>
    <dgm:pt modelId="{EBEDA4D4-9A08-194C-BE96-E912313A6D28}" type="pres">
      <dgm:prSet presAssocID="{EEC3177F-42B2-834D-B1F3-D79C8F90AF4E}" presName="horzFour" presStyleCnt="0"/>
      <dgm:spPr/>
    </dgm:pt>
    <dgm:pt modelId="{9AAC1F85-21C1-6F42-BF9F-2762DA4749DD}" type="pres">
      <dgm:prSet presAssocID="{9E0EBCB9-0B92-8A49-9931-6A11FC685220}" presName="sibSpaceFour" presStyleCnt="0"/>
      <dgm:spPr/>
    </dgm:pt>
    <dgm:pt modelId="{10F06D3D-899D-BF40-AE66-B4AFEC526ACE}" type="pres">
      <dgm:prSet presAssocID="{F647AAFA-5C14-0C4D-AD4E-D8E6F7075782}" presName="vertFour" presStyleCnt="0">
        <dgm:presLayoutVars>
          <dgm:chPref val="3"/>
        </dgm:presLayoutVars>
      </dgm:prSet>
      <dgm:spPr/>
    </dgm:pt>
    <dgm:pt modelId="{A8E0C224-EFB2-454F-87FF-2D3E0B92C44C}" type="pres">
      <dgm:prSet presAssocID="{F647AAFA-5C14-0C4D-AD4E-D8E6F7075782}" presName="txFour" presStyleLbl="node4" presStyleIdx="11" presStyleCnt="13">
        <dgm:presLayoutVars>
          <dgm:chPref val="3"/>
        </dgm:presLayoutVars>
      </dgm:prSet>
      <dgm:spPr/>
    </dgm:pt>
    <dgm:pt modelId="{05FBF99C-5F82-F845-AB9C-CF0955CB503B}" type="pres">
      <dgm:prSet presAssocID="{F647AAFA-5C14-0C4D-AD4E-D8E6F7075782}" presName="horzFour" presStyleCnt="0"/>
      <dgm:spPr/>
    </dgm:pt>
    <dgm:pt modelId="{1FBDBD35-40B2-CC42-878A-ABFABE96E04E}" type="pres">
      <dgm:prSet presAssocID="{E0E0D782-3775-EE43-A651-0043A18E3231}" presName="sibSpaceFour" presStyleCnt="0"/>
      <dgm:spPr/>
    </dgm:pt>
    <dgm:pt modelId="{78CAACF1-C5E2-7C4A-A28C-41CCE1CA7074}" type="pres">
      <dgm:prSet presAssocID="{D2784DE6-10C0-2C4B-840B-29D2D406E24C}" presName="vertFour" presStyleCnt="0">
        <dgm:presLayoutVars>
          <dgm:chPref val="3"/>
        </dgm:presLayoutVars>
      </dgm:prSet>
      <dgm:spPr/>
    </dgm:pt>
    <dgm:pt modelId="{43267579-1C81-F646-8697-64F746E84FA1}" type="pres">
      <dgm:prSet presAssocID="{D2784DE6-10C0-2C4B-840B-29D2D406E24C}" presName="txFour" presStyleLbl="node4" presStyleIdx="12" presStyleCnt="13">
        <dgm:presLayoutVars>
          <dgm:chPref val="3"/>
        </dgm:presLayoutVars>
      </dgm:prSet>
      <dgm:spPr/>
    </dgm:pt>
    <dgm:pt modelId="{9A475789-1386-5048-B945-22B07A799C63}" type="pres">
      <dgm:prSet presAssocID="{D2784DE6-10C0-2C4B-840B-29D2D406E24C}" presName="horzFour" presStyleCnt="0"/>
      <dgm:spPr/>
    </dgm:pt>
  </dgm:ptLst>
  <dgm:cxnLst>
    <dgm:cxn modelId="{F79BEB03-7D9B-1B45-BCFA-006B29737261}" type="presOf" srcId="{C7C4BC33-16D3-D740-9CF0-55174D45C880}" destId="{6E4FE019-B27C-0A48-8580-CE8C4EE10BF6}" srcOrd="0" destOrd="0" presId="urn:microsoft.com/office/officeart/2005/8/layout/hierarchy4"/>
    <dgm:cxn modelId="{45B4BB05-0EEA-B34B-9E2F-4557D71BD6E2}" srcId="{D21CC580-0B82-CB40-AF73-919B59557ABA}" destId="{75F06D71-A809-7A42-A683-52B5FEBFB13D}" srcOrd="1" destOrd="0" parTransId="{9679731F-999A-3E47-8E55-C55DE704435E}" sibTransId="{C5449F96-682F-5E43-925F-255B136966F9}"/>
    <dgm:cxn modelId="{6BD04806-DC22-4940-BA03-1AA6AE90F76E}" type="presOf" srcId="{0F4CE505-A1D5-4F47-BAA0-CE4C141D1C38}" destId="{84726ACE-DA55-AA4D-9746-76BA5D599D18}" srcOrd="0" destOrd="0" presId="urn:microsoft.com/office/officeart/2005/8/layout/hierarchy4"/>
    <dgm:cxn modelId="{6C15990D-6FEC-AC4F-A6B9-07B99C064AC0}" srcId="{C536ECAF-54E1-FA4F-A823-3BA9B4434E40}" destId="{F647AAFA-5C14-0C4D-AD4E-D8E6F7075782}" srcOrd="1" destOrd="0" parTransId="{07A776D2-0E7E-BA41-842F-3F78E05A8989}" sibTransId="{E0E0D782-3775-EE43-A651-0043A18E3231}"/>
    <dgm:cxn modelId="{BC43BA12-F098-DE48-AD5D-AE7FE4DD5835}" srcId="{B4D61155-B0A8-054E-A5F2-72F0DB230FAA}" destId="{B92F3EB9-39E9-9748-AE1C-CFD89CAEC746}" srcOrd="0" destOrd="0" parTransId="{0E3DC952-24F8-FC4D-A4B7-551A133C3B40}" sibTransId="{44F2C760-EB71-7F44-B551-87A1FD470B29}"/>
    <dgm:cxn modelId="{5D625A16-A6C5-6D4A-B17C-A3F8C0D80A3E}" srcId="{D9AC0CF5-8F92-9648-87E5-44357C40AA7F}" destId="{AF7C5FA8-794D-6143-AA5A-AB3ED3EF2276}" srcOrd="0" destOrd="0" parTransId="{89D8AD47-DCD1-9B45-9707-DE1A1F0BA4CC}" sibTransId="{590025CE-7340-0F46-86DE-728EE12F68B0}"/>
    <dgm:cxn modelId="{C4642721-D5DF-F444-AF59-AD2CF389C492}" type="presOf" srcId="{33A92C8C-E8A7-9049-9130-645DA86BB004}" destId="{031F7A98-6CAB-884E-B5FC-E929FE686699}" srcOrd="0" destOrd="0" presId="urn:microsoft.com/office/officeart/2005/8/layout/hierarchy4"/>
    <dgm:cxn modelId="{F1A60624-06C3-9548-9696-C223F6CF6845}" srcId="{D21CC580-0B82-CB40-AF73-919B59557ABA}" destId="{33A92C8C-E8A7-9049-9130-645DA86BB004}" srcOrd="0" destOrd="0" parTransId="{32F11C4F-993E-EB4C-AD96-FF449623421B}" sibTransId="{D8AA0155-1BCB-E44B-9498-7FF7EF182186}"/>
    <dgm:cxn modelId="{9477A327-D99F-A041-AC63-1664429819B1}" type="presOf" srcId="{F647AAFA-5C14-0C4D-AD4E-D8E6F7075782}" destId="{A8E0C224-EFB2-454F-87FF-2D3E0B92C44C}" srcOrd="0" destOrd="0" presId="urn:microsoft.com/office/officeart/2005/8/layout/hierarchy4"/>
    <dgm:cxn modelId="{717F9828-756F-5340-BA49-DC9FCEF0CDDB}" srcId="{C7C4BC33-16D3-D740-9CF0-55174D45C880}" destId="{4E32EA2B-2165-AE41-A8C9-C091DB5F6D87}" srcOrd="0" destOrd="0" parTransId="{1178E34E-CAAA-3747-8F7E-D860CCC61B51}" sibTransId="{DA143381-ED30-274A-A581-E7395DA5669A}"/>
    <dgm:cxn modelId="{C7F5EE2A-0650-0F49-8460-8B7A1027C444}" srcId="{AF7C5FA8-794D-6143-AA5A-AB3ED3EF2276}" destId="{0E16A303-3DDD-AA48-A00A-32EDFF1BE393}" srcOrd="2" destOrd="0" parTransId="{52C228C2-A153-A34C-8D6B-8F0FACF6EB26}" sibTransId="{E4BF6B2F-308A-2D4F-BF5A-174DFE2FC896}"/>
    <dgm:cxn modelId="{D39D812E-9F96-C84E-ADDA-F758D1110CB7}" type="presOf" srcId="{CF2002F5-06C0-2248-BCA9-199048546CE6}" destId="{4FAA414F-26FA-1F4D-8C43-CEBA2873BDBF}" srcOrd="0" destOrd="0" presId="urn:microsoft.com/office/officeart/2005/8/layout/hierarchy4"/>
    <dgm:cxn modelId="{D7C0AF33-CF3C-6448-97A6-C31E96F66680}" srcId="{0E16A303-3DDD-AA48-A00A-32EDFF1BE393}" destId="{C536ECAF-54E1-FA4F-A823-3BA9B4434E40}" srcOrd="0" destOrd="0" parTransId="{CC213C84-5D39-D440-BC68-1DB3A996EF84}" sibTransId="{D81E5B2B-16DC-4146-B15A-EFDA69BD3A07}"/>
    <dgm:cxn modelId="{F9560F3C-FC51-F34D-B91C-8D5E9D7AC026}" type="presOf" srcId="{7A53FD53-47FA-DC42-87E3-0F21159AB5E7}" destId="{5F69F73F-AAFA-CE4D-B875-277EADC96BAF}" srcOrd="0" destOrd="0" presId="urn:microsoft.com/office/officeart/2005/8/layout/hierarchy4"/>
    <dgm:cxn modelId="{AA9A2645-8688-1147-9615-9BD42E831D48}" type="presOf" srcId="{C536ECAF-54E1-FA4F-A823-3BA9B4434E40}" destId="{D5667F70-C816-0B4E-A4BD-2D78916AF28B}" srcOrd="0" destOrd="0" presId="urn:microsoft.com/office/officeart/2005/8/layout/hierarchy4"/>
    <dgm:cxn modelId="{E749BC48-C46C-7E4E-97D9-A8A633AA2F74}" type="presOf" srcId="{4E32EA2B-2165-AE41-A8C9-C091DB5F6D87}" destId="{C9372291-541B-C24B-B89C-730159121EC7}" srcOrd="0" destOrd="0" presId="urn:microsoft.com/office/officeart/2005/8/layout/hierarchy4"/>
    <dgm:cxn modelId="{9B40BA4A-FCFD-A945-97A4-43B5D5003905}" srcId="{AF7C5FA8-794D-6143-AA5A-AB3ED3EF2276}" destId="{B4D61155-B0A8-054E-A5F2-72F0DB230FAA}" srcOrd="1" destOrd="0" parTransId="{EFBA45B3-811B-034A-932C-15B796587166}" sibTransId="{325F6C58-174A-314C-8CFD-C30F4B2A2AA0}"/>
    <dgm:cxn modelId="{582DF055-F039-A245-9922-88A82B719A68}" srcId="{58CB1C5A-F62F-064F-A471-7810CA0BD478}" destId="{DD9E401C-ECD0-4C46-9617-47348A92FD78}" srcOrd="0" destOrd="0" parTransId="{90874B54-A9B1-EF45-B251-1B7259E9A64F}" sibTransId="{D4F18260-494A-F24C-9546-E1FE3909884D}"/>
    <dgm:cxn modelId="{36CB0256-361A-864A-A493-7EAD7B71DAD8}" srcId="{58CB1C5A-F62F-064F-A471-7810CA0BD478}" destId="{7A53FD53-47FA-DC42-87E3-0F21159AB5E7}" srcOrd="1" destOrd="0" parTransId="{E9BABA6E-2ADD-D842-B273-0B71F9D074EA}" sibTransId="{FE66DA33-0B35-CF4A-9E70-2F293833B641}"/>
    <dgm:cxn modelId="{AF65A85D-1EED-B841-B508-89B21711954E}" srcId="{CF2002F5-06C0-2248-BCA9-199048546CE6}" destId="{C7C4BC33-16D3-D740-9CF0-55174D45C880}" srcOrd="1" destOrd="0" parTransId="{CE079905-EF9F-BE40-8C11-929A146BFF2F}" sibTransId="{0DF482A1-3F1E-F045-9A1E-28E382305E56}"/>
    <dgm:cxn modelId="{4114AE5E-4D73-9240-B4C6-40D78FE78F44}" type="presOf" srcId="{0E16A303-3DDD-AA48-A00A-32EDFF1BE393}" destId="{E23A4D16-ED8F-AC4A-8464-E7AEB34D4F1D}" srcOrd="0" destOrd="0" presId="urn:microsoft.com/office/officeart/2005/8/layout/hierarchy4"/>
    <dgm:cxn modelId="{1E694B64-C459-5444-B76F-F64E34984827}" type="presOf" srcId="{558C2FAB-9766-8544-8D78-4E9FB6D2B4FC}" destId="{86827CAF-3EFF-1C4C-A89F-9A9D0BED66E3}" srcOrd="0" destOrd="0" presId="urn:microsoft.com/office/officeart/2005/8/layout/hierarchy4"/>
    <dgm:cxn modelId="{969C3870-52D1-7E49-BB02-E7DBDC134A67}" srcId="{C7C4BC33-16D3-D740-9CF0-55174D45C880}" destId="{6B73A776-988E-8442-A966-62207EB31CAC}" srcOrd="1" destOrd="0" parTransId="{91558812-5B15-B144-8F87-5B69594C5FE2}" sibTransId="{69784112-362C-674E-9654-FBA358A24033}"/>
    <dgm:cxn modelId="{3E1FB279-18BB-7249-B4D5-9E48A61F0377}" type="presOf" srcId="{6B73A776-988E-8442-A966-62207EB31CAC}" destId="{97093AC2-71E1-1A43-9D67-4E7B32BFF0D0}" srcOrd="0" destOrd="0" presId="urn:microsoft.com/office/officeart/2005/8/layout/hierarchy4"/>
    <dgm:cxn modelId="{110D197B-0A90-CE44-9A90-4A325328625C}" type="presOf" srcId="{58CB1C5A-F62F-064F-A471-7810CA0BD478}" destId="{A6A0ACD5-6464-2F42-B60A-694804D0D49F}" srcOrd="0" destOrd="0" presId="urn:microsoft.com/office/officeart/2005/8/layout/hierarchy4"/>
    <dgm:cxn modelId="{D384AE80-4F6E-EA41-B2B8-F2058743DBEE}" srcId="{CF2002F5-06C0-2248-BCA9-199048546CE6}" destId="{58CB1C5A-F62F-064F-A471-7810CA0BD478}" srcOrd="2" destOrd="0" parTransId="{6236670E-78E7-E743-9A32-AD0A899938B5}" sibTransId="{C88CA1DC-410A-B843-A35C-E57286A30EDB}"/>
    <dgm:cxn modelId="{E004A285-FDC2-FA40-A739-5F2D89F903BB}" srcId="{B92F3EB9-39E9-9748-AE1C-CFD89CAEC746}" destId="{558C2FAB-9766-8544-8D78-4E9FB6D2B4FC}" srcOrd="0" destOrd="0" parTransId="{13EFF495-4B62-7646-8AF6-4ACB27705237}" sibTransId="{5CA80CFD-BC66-6548-9CC8-5DADECC965DB}"/>
    <dgm:cxn modelId="{74F5ED86-038B-F343-9F10-4D08D242C817}" srcId="{C536ECAF-54E1-FA4F-A823-3BA9B4434E40}" destId="{EEC3177F-42B2-834D-B1F3-D79C8F90AF4E}" srcOrd="0" destOrd="0" parTransId="{045B70F7-FF5B-D346-B5ED-FA499C6BC0C9}" sibTransId="{9E0EBCB9-0B92-8A49-9931-6A11FC685220}"/>
    <dgm:cxn modelId="{D0EE338E-05BE-B248-A535-194F414ADE97}" type="presOf" srcId="{B4D61155-B0A8-054E-A5F2-72F0DB230FAA}" destId="{04F3433C-C905-4740-8CF4-0B904077CBCC}" srcOrd="0" destOrd="0" presId="urn:microsoft.com/office/officeart/2005/8/layout/hierarchy4"/>
    <dgm:cxn modelId="{C542BD8F-05AF-604D-9242-3B4CE8C5685D}" srcId="{AF7C5FA8-794D-6143-AA5A-AB3ED3EF2276}" destId="{CF2002F5-06C0-2248-BCA9-199048546CE6}" srcOrd="0" destOrd="0" parTransId="{F4FE2B36-C70C-1B47-A6C6-44282B0D48FB}" sibTransId="{08F30E69-F4D6-DF48-85AC-574ED813C2E1}"/>
    <dgm:cxn modelId="{16757992-3975-6344-B750-19D6AFA83C5E}" srcId="{CF2002F5-06C0-2248-BCA9-199048546CE6}" destId="{D21CC580-0B82-CB40-AF73-919B59557ABA}" srcOrd="0" destOrd="0" parTransId="{68683F39-1A2C-5949-86B5-AAB8B8D6943F}" sibTransId="{80AC7296-7135-D446-AFE5-7136E99A2D92}"/>
    <dgm:cxn modelId="{29C8AD9B-9E2A-ED4B-BDE4-7A151645A884}" type="presOf" srcId="{DD9E401C-ECD0-4C46-9617-47348A92FD78}" destId="{CA8A97BC-9A19-644A-A084-896A87A55D9D}" srcOrd="0" destOrd="0" presId="urn:microsoft.com/office/officeart/2005/8/layout/hierarchy4"/>
    <dgm:cxn modelId="{6B9951A0-1949-EB41-B373-EC15FE2A16EF}" srcId="{D21CC580-0B82-CB40-AF73-919B59557ABA}" destId="{0F4CE505-A1D5-4F47-BAA0-CE4C141D1C38}" srcOrd="2" destOrd="0" parTransId="{1549A330-F9E3-2A4E-81BA-697E5D7D22C1}" sibTransId="{77352F36-C947-4547-AAF8-F6113AC39EB0}"/>
    <dgm:cxn modelId="{81E181A9-E500-414D-BA93-62A9309FD791}" type="presOf" srcId="{D21CC580-0B82-CB40-AF73-919B59557ABA}" destId="{26B077CE-18D0-0041-88EA-4265C1A9AC36}" srcOrd="0" destOrd="0" presId="urn:microsoft.com/office/officeart/2005/8/layout/hierarchy4"/>
    <dgm:cxn modelId="{5247E0AA-DD60-2C40-9583-8A35A1004838}" type="presOf" srcId="{B92F3EB9-39E9-9748-AE1C-CFD89CAEC746}" destId="{6755D401-D19B-8B41-9A39-CC2C9A7F44D3}" srcOrd="0" destOrd="0" presId="urn:microsoft.com/office/officeart/2005/8/layout/hierarchy4"/>
    <dgm:cxn modelId="{76C7D0B3-DBA8-0943-8128-D163B22B6E56}" type="presOf" srcId="{C0BFB4AA-28E5-7E4D-AF8B-318B3E27B049}" destId="{D14211FC-E252-8047-8CF4-62D7BACA1156}" srcOrd="0" destOrd="0" presId="urn:microsoft.com/office/officeart/2005/8/layout/hierarchy4"/>
    <dgm:cxn modelId="{233EEFB5-A071-EA45-B6F2-D846968CD76F}" type="presOf" srcId="{D9AC0CF5-8F92-9648-87E5-44357C40AA7F}" destId="{ECB5803C-73C9-7B4F-89AB-AB845C930E3B}" srcOrd="0" destOrd="0" presId="urn:microsoft.com/office/officeart/2005/8/layout/hierarchy4"/>
    <dgm:cxn modelId="{36BB8CB6-1A14-A249-B515-F4F777CF2151}" type="presOf" srcId="{D2784DE6-10C0-2C4B-840B-29D2D406E24C}" destId="{43267579-1C81-F646-8697-64F746E84FA1}" srcOrd="0" destOrd="0" presId="urn:microsoft.com/office/officeart/2005/8/layout/hierarchy4"/>
    <dgm:cxn modelId="{CA5041C7-46A3-1B40-A2E1-7698A362E527}" type="presOf" srcId="{EEC3177F-42B2-834D-B1F3-D79C8F90AF4E}" destId="{0F627B53-4D07-D742-B62A-33E8E8D1867A}" srcOrd="0" destOrd="0" presId="urn:microsoft.com/office/officeart/2005/8/layout/hierarchy4"/>
    <dgm:cxn modelId="{256FBDD3-3133-6540-94B5-9969A64610C8}" srcId="{B92F3EB9-39E9-9748-AE1C-CFD89CAEC746}" destId="{0DEEA105-7938-444F-9032-851307B68096}" srcOrd="1" destOrd="0" parTransId="{3BF6A3FA-6E50-6B40-8EDA-4FBC1434280D}" sibTransId="{D5AEF9A8-57C0-1446-8DFE-5958C32FB75B}"/>
    <dgm:cxn modelId="{A09C2BDD-DB47-374C-9AF0-2577D02B75F6}" type="presOf" srcId="{AF7C5FA8-794D-6143-AA5A-AB3ED3EF2276}" destId="{10D0EACE-515F-214F-A01B-4733AC441A65}" srcOrd="0" destOrd="0" presId="urn:microsoft.com/office/officeart/2005/8/layout/hierarchy4"/>
    <dgm:cxn modelId="{428FE6DE-FCD6-6746-B0F4-15501571745A}" type="presOf" srcId="{0DEEA105-7938-444F-9032-851307B68096}" destId="{102B3678-14A1-8449-9C01-3F00B468264D}" srcOrd="0" destOrd="0" presId="urn:microsoft.com/office/officeart/2005/8/layout/hierarchy4"/>
    <dgm:cxn modelId="{728913EE-2D29-1241-B1F3-D647940D2D73}" srcId="{B92F3EB9-39E9-9748-AE1C-CFD89CAEC746}" destId="{C0BFB4AA-28E5-7E4D-AF8B-318B3E27B049}" srcOrd="2" destOrd="0" parTransId="{75933600-BD11-6942-A3FC-D6CFD636B433}" sibTransId="{CBF6B509-D524-DB4F-BB23-7646CFD48824}"/>
    <dgm:cxn modelId="{E83AC9FB-6C89-2649-AA71-6FFBA14D2BAF}" type="presOf" srcId="{75F06D71-A809-7A42-A683-52B5FEBFB13D}" destId="{1325E938-600F-B546-93B7-4C7C632AEAD1}" srcOrd="0" destOrd="0" presId="urn:microsoft.com/office/officeart/2005/8/layout/hierarchy4"/>
    <dgm:cxn modelId="{87D172FD-D9E1-7249-804D-F14689A04318}" srcId="{C536ECAF-54E1-FA4F-A823-3BA9B4434E40}" destId="{D2784DE6-10C0-2C4B-840B-29D2D406E24C}" srcOrd="2" destOrd="0" parTransId="{B74641D3-CE8A-DF47-AE7C-64B3A215A882}" sibTransId="{CA3C3F18-F947-1447-9B1B-E517ECF4A6B8}"/>
    <dgm:cxn modelId="{5283E3F6-738C-F14F-8FB5-2B969D2A7645}" type="presParOf" srcId="{ECB5803C-73C9-7B4F-89AB-AB845C930E3B}" destId="{7C4F8BEC-C1DB-2E49-84B4-06C61BF6998E}" srcOrd="0" destOrd="0" presId="urn:microsoft.com/office/officeart/2005/8/layout/hierarchy4"/>
    <dgm:cxn modelId="{7C5AEE98-21A9-EB41-AD81-4C44D817EE83}" type="presParOf" srcId="{7C4F8BEC-C1DB-2E49-84B4-06C61BF6998E}" destId="{10D0EACE-515F-214F-A01B-4733AC441A65}" srcOrd="0" destOrd="0" presId="urn:microsoft.com/office/officeart/2005/8/layout/hierarchy4"/>
    <dgm:cxn modelId="{40AE2601-36EB-3E42-B89C-699261B3B252}" type="presParOf" srcId="{7C4F8BEC-C1DB-2E49-84B4-06C61BF6998E}" destId="{5C3FC6CE-D433-704B-A4FB-2D493483B287}" srcOrd="1" destOrd="0" presId="urn:microsoft.com/office/officeart/2005/8/layout/hierarchy4"/>
    <dgm:cxn modelId="{7EAD5CD8-186D-2C4F-B77F-C42B15B3C3F3}" type="presParOf" srcId="{7C4F8BEC-C1DB-2E49-84B4-06C61BF6998E}" destId="{B33B683D-5218-EA4B-ADD6-B3D9F47C1D9F}" srcOrd="2" destOrd="0" presId="urn:microsoft.com/office/officeart/2005/8/layout/hierarchy4"/>
    <dgm:cxn modelId="{2DD004CC-08E4-B343-B29E-DFED47B391AA}" type="presParOf" srcId="{B33B683D-5218-EA4B-ADD6-B3D9F47C1D9F}" destId="{75BF998A-8E4A-9B4E-BB92-5FF4D51C986D}" srcOrd="0" destOrd="0" presId="urn:microsoft.com/office/officeart/2005/8/layout/hierarchy4"/>
    <dgm:cxn modelId="{020A069A-5CC6-0C44-8380-BDEA61F44BA2}" type="presParOf" srcId="{75BF998A-8E4A-9B4E-BB92-5FF4D51C986D}" destId="{4FAA414F-26FA-1F4D-8C43-CEBA2873BDBF}" srcOrd="0" destOrd="0" presId="urn:microsoft.com/office/officeart/2005/8/layout/hierarchy4"/>
    <dgm:cxn modelId="{2DCAC66E-BCB9-DD4B-8F76-6AE3F5ED099C}" type="presParOf" srcId="{75BF998A-8E4A-9B4E-BB92-5FF4D51C986D}" destId="{C33628A8-CF8C-3544-9124-0BC44A8BBDCC}" srcOrd="1" destOrd="0" presId="urn:microsoft.com/office/officeart/2005/8/layout/hierarchy4"/>
    <dgm:cxn modelId="{EF2660B2-C5B4-D747-A6EB-7F1B50104AAF}" type="presParOf" srcId="{75BF998A-8E4A-9B4E-BB92-5FF4D51C986D}" destId="{67056473-879A-D84A-BABB-54E2DC9F0CB7}" srcOrd="2" destOrd="0" presId="urn:microsoft.com/office/officeart/2005/8/layout/hierarchy4"/>
    <dgm:cxn modelId="{EF470C45-7D2F-6F46-99B1-857B77B75ABE}" type="presParOf" srcId="{67056473-879A-D84A-BABB-54E2DC9F0CB7}" destId="{B245042F-5F05-6242-83C6-AA0CEF2CB848}" srcOrd="0" destOrd="0" presId="urn:microsoft.com/office/officeart/2005/8/layout/hierarchy4"/>
    <dgm:cxn modelId="{6E1E6345-5C14-694E-8644-A572A1BD5419}" type="presParOf" srcId="{B245042F-5F05-6242-83C6-AA0CEF2CB848}" destId="{26B077CE-18D0-0041-88EA-4265C1A9AC36}" srcOrd="0" destOrd="0" presId="urn:microsoft.com/office/officeart/2005/8/layout/hierarchy4"/>
    <dgm:cxn modelId="{D4FBD74C-CC85-D84A-843F-5C8A714919F2}" type="presParOf" srcId="{B245042F-5F05-6242-83C6-AA0CEF2CB848}" destId="{5002CF52-0C43-6645-87F7-0C503FBC319F}" srcOrd="1" destOrd="0" presId="urn:microsoft.com/office/officeart/2005/8/layout/hierarchy4"/>
    <dgm:cxn modelId="{8E10AA05-7D2F-5A4A-B98F-705C69427AA6}" type="presParOf" srcId="{B245042F-5F05-6242-83C6-AA0CEF2CB848}" destId="{7CD90DAD-F3EC-374E-BC84-989510305383}" srcOrd="2" destOrd="0" presId="urn:microsoft.com/office/officeart/2005/8/layout/hierarchy4"/>
    <dgm:cxn modelId="{6041045D-5B25-004A-82AC-A5F86934639F}" type="presParOf" srcId="{7CD90DAD-F3EC-374E-BC84-989510305383}" destId="{7537A36E-0126-DC46-9609-99A8CA6E52CB}" srcOrd="0" destOrd="0" presId="urn:microsoft.com/office/officeart/2005/8/layout/hierarchy4"/>
    <dgm:cxn modelId="{0B662D3D-883D-E84F-B657-D10627169BAE}" type="presParOf" srcId="{7537A36E-0126-DC46-9609-99A8CA6E52CB}" destId="{031F7A98-6CAB-884E-B5FC-E929FE686699}" srcOrd="0" destOrd="0" presId="urn:microsoft.com/office/officeart/2005/8/layout/hierarchy4"/>
    <dgm:cxn modelId="{A2BEEFDD-F6B9-C24E-A882-8E6CA50583F5}" type="presParOf" srcId="{7537A36E-0126-DC46-9609-99A8CA6E52CB}" destId="{CA78DAE5-7ABB-804C-AB2A-937B9427899C}" srcOrd="1" destOrd="0" presId="urn:microsoft.com/office/officeart/2005/8/layout/hierarchy4"/>
    <dgm:cxn modelId="{44290C39-EC22-B848-99BA-D25CE0D35386}" type="presParOf" srcId="{7CD90DAD-F3EC-374E-BC84-989510305383}" destId="{06E5623B-3A60-A740-9313-9D5425900DC7}" srcOrd="1" destOrd="0" presId="urn:microsoft.com/office/officeart/2005/8/layout/hierarchy4"/>
    <dgm:cxn modelId="{7329CAE3-D971-AB47-ACD7-2F398B18DAA0}" type="presParOf" srcId="{7CD90DAD-F3EC-374E-BC84-989510305383}" destId="{B31BD7B0-35BC-AA42-BFE1-10D6DDE48B95}" srcOrd="2" destOrd="0" presId="urn:microsoft.com/office/officeart/2005/8/layout/hierarchy4"/>
    <dgm:cxn modelId="{CC894389-69C7-374D-AC32-B99F5F9C4047}" type="presParOf" srcId="{B31BD7B0-35BC-AA42-BFE1-10D6DDE48B95}" destId="{1325E938-600F-B546-93B7-4C7C632AEAD1}" srcOrd="0" destOrd="0" presId="urn:microsoft.com/office/officeart/2005/8/layout/hierarchy4"/>
    <dgm:cxn modelId="{C89F835F-9BF0-114F-82C1-5D123D919C4F}" type="presParOf" srcId="{B31BD7B0-35BC-AA42-BFE1-10D6DDE48B95}" destId="{4DE087C9-68C3-064B-BB0C-11600CE673BA}" srcOrd="1" destOrd="0" presId="urn:microsoft.com/office/officeart/2005/8/layout/hierarchy4"/>
    <dgm:cxn modelId="{068E40AF-8CF6-104D-BEE0-EA97D73AFF82}" type="presParOf" srcId="{7CD90DAD-F3EC-374E-BC84-989510305383}" destId="{79BD5021-6052-0E49-A573-CCB2040AE993}" srcOrd="3" destOrd="0" presId="urn:microsoft.com/office/officeart/2005/8/layout/hierarchy4"/>
    <dgm:cxn modelId="{274F5044-26D0-5245-8E71-45326174EAF6}" type="presParOf" srcId="{7CD90DAD-F3EC-374E-BC84-989510305383}" destId="{222B8576-671B-3342-9E90-254F9743C596}" srcOrd="4" destOrd="0" presId="urn:microsoft.com/office/officeart/2005/8/layout/hierarchy4"/>
    <dgm:cxn modelId="{34D224FA-A7AC-AB41-ADC5-CA937471A0CD}" type="presParOf" srcId="{222B8576-671B-3342-9E90-254F9743C596}" destId="{84726ACE-DA55-AA4D-9746-76BA5D599D18}" srcOrd="0" destOrd="0" presId="urn:microsoft.com/office/officeart/2005/8/layout/hierarchy4"/>
    <dgm:cxn modelId="{6BAACF09-80AC-DC4F-8584-149F0AFA2514}" type="presParOf" srcId="{222B8576-671B-3342-9E90-254F9743C596}" destId="{D6C31574-A753-B14B-B056-AFB4D028A99D}" srcOrd="1" destOrd="0" presId="urn:microsoft.com/office/officeart/2005/8/layout/hierarchy4"/>
    <dgm:cxn modelId="{EF6F966B-5164-7043-BC01-DAE437E818E5}" type="presParOf" srcId="{67056473-879A-D84A-BABB-54E2DC9F0CB7}" destId="{1CB0F0EF-653E-4044-ADD1-9037438C1FF5}" srcOrd="1" destOrd="0" presId="urn:microsoft.com/office/officeart/2005/8/layout/hierarchy4"/>
    <dgm:cxn modelId="{AF18E123-E5C4-1E4E-B8AB-78F808780F54}" type="presParOf" srcId="{67056473-879A-D84A-BABB-54E2DC9F0CB7}" destId="{F0BC544A-49BB-6C4E-9922-BF2D8A88F94B}" srcOrd="2" destOrd="0" presId="urn:microsoft.com/office/officeart/2005/8/layout/hierarchy4"/>
    <dgm:cxn modelId="{2968B9BA-8C68-0D45-88C1-42E89EFAF8B8}" type="presParOf" srcId="{F0BC544A-49BB-6C4E-9922-BF2D8A88F94B}" destId="{6E4FE019-B27C-0A48-8580-CE8C4EE10BF6}" srcOrd="0" destOrd="0" presId="urn:microsoft.com/office/officeart/2005/8/layout/hierarchy4"/>
    <dgm:cxn modelId="{45B91367-D92A-3E49-99C5-6D06892A1F85}" type="presParOf" srcId="{F0BC544A-49BB-6C4E-9922-BF2D8A88F94B}" destId="{DB0DFD2E-771C-154A-B145-6405B78FE379}" srcOrd="1" destOrd="0" presId="urn:microsoft.com/office/officeart/2005/8/layout/hierarchy4"/>
    <dgm:cxn modelId="{A7CFBFFC-13E8-F342-91DE-AE5E5A1ABF5C}" type="presParOf" srcId="{F0BC544A-49BB-6C4E-9922-BF2D8A88F94B}" destId="{6CD30DD0-DDF6-8543-9856-6F5B1E68AAEE}" srcOrd="2" destOrd="0" presId="urn:microsoft.com/office/officeart/2005/8/layout/hierarchy4"/>
    <dgm:cxn modelId="{3274D53D-8CE0-1B4C-A912-5D85E26BA375}" type="presParOf" srcId="{6CD30DD0-DDF6-8543-9856-6F5B1E68AAEE}" destId="{9593B672-F98F-FF4F-A437-9ECB405EEE5C}" srcOrd="0" destOrd="0" presId="urn:microsoft.com/office/officeart/2005/8/layout/hierarchy4"/>
    <dgm:cxn modelId="{8186A592-E692-DB4F-9C4D-6D71F024C347}" type="presParOf" srcId="{9593B672-F98F-FF4F-A437-9ECB405EEE5C}" destId="{C9372291-541B-C24B-B89C-730159121EC7}" srcOrd="0" destOrd="0" presId="urn:microsoft.com/office/officeart/2005/8/layout/hierarchy4"/>
    <dgm:cxn modelId="{968E0716-3A09-0948-B76F-56E00611CFEA}" type="presParOf" srcId="{9593B672-F98F-FF4F-A437-9ECB405EEE5C}" destId="{949F62E1-BBF7-C046-92EF-624782503AE4}" srcOrd="1" destOrd="0" presId="urn:microsoft.com/office/officeart/2005/8/layout/hierarchy4"/>
    <dgm:cxn modelId="{507CFAF4-ECB5-1540-953A-EAC17C32FCB9}" type="presParOf" srcId="{6CD30DD0-DDF6-8543-9856-6F5B1E68AAEE}" destId="{5190E144-7DD1-3C44-88E0-A6374F67C6E6}" srcOrd="1" destOrd="0" presId="urn:microsoft.com/office/officeart/2005/8/layout/hierarchy4"/>
    <dgm:cxn modelId="{39C892C5-2FB3-FF48-B5ED-59A047D86D42}" type="presParOf" srcId="{6CD30DD0-DDF6-8543-9856-6F5B1E68AAEE}" destId="{00F30947-AC4B-7540-BE7E-1A0E97A398EF}" srcOrd="2" destOrd="0" presId="urn:microsoft.com/office/officeart/2005/8/layout/hierarchy4"/>
    <dgm:cxn modelId="{66F09398-4243-C74A-BE61-7DB9F84A6FF5}" type="presParOf" srcId="{00F30947-AC4B-7540-BE7E-1A0E97A398EF}" destId="{97093AC2-71E1-1A43-9D67-4E7B32BFF0D0}" srcOrd="0" destOrd="0" presId="urn:microsoft.com/office/officeart/2005/8/layout/hierarchy4"/>
    <dgm:cxn modelId="{6F8656ED-124F-0F47-9490-0ED22DB90B98}" type="presParOf" srcId="{00F30947-AC4B-7540-BE7E-1A0E97A398EF}" destId="{2C4589F2-D9F2-8B4E-8C74-96AE530FA3D3}" srcOrd="1" destOrd="0" presId="urn:microsoft.com/office/officeart/2005/8/layout/hierarchy4"/>
    <dgm:cxn modelId="{DF0E4C5C-741B-BF44-BEFE-016FBCBFAD0B}" type="presParOf" srcId="{67056473-879A-D84A-BABB-54E2DC9F0CB7}" destId="{AD6D0C4E-540E-8340-A45D-2381CE907671}" srcOrd="3" destOrd="0" presId="urn:microsoft.com/office/officeart/2005/8/layout/hierarchy4"/>
    <dgm:cxn modelId="{45E1CA86-C878-AE4D-9256-8FD2762922C1}" type="presParOf" srcId="{67056473-879A-D84A-BABB-54E2DC9F0CB7}" destId="{72375C4E-3840-7B41-9062-6E265D77BC5C}" srcOrd="4" destOrd="0" presId="urn:microsoft.com/office/officeart/2005/8/layout/hierarchy4"/>
    <dgm:cxn modelId="{8D29C814-29AE-3B44-B8BE-82718BF1BE73}" type="presParOf" srcId="{72375C4E-3840-7B41-9062-6E265D77BC5C}" destId="{A6A0ACD5-6464-2F42-B60A-694804D0D49F}" srcOrd="0" destOrd="0" presId="urn:microsoft.com/office/officeart/2005/8/layout/hierarchy4"/>
    <dgm:cxn modelId="{172C9F2E-0D32-3246-8A9D-D352284FE7A5}" type="presParOf" srcId="{72375C4E-3840-7B41-9062-6E265D77BC5C}" destId="{CA5222F9-2921-2343-A3DF-1CFD69C16CBA}" srcOrd="1" destOrd="0" presId="urn:microsoft.com/office/officeart/2005/8/layout/hierarchy4"/>
    <dgm:cxn modelId="{E3762B70-8B54-A04C-8089-45E30089B6F0}" type="presParOf" srcId="{72375C4E-3840-7B41-9062-6E265D77BC5C}" destId="{A9C48B12-9390-F742-A5DA-FAAF582EC289}" srcOrd="2" destOrd="0" presId="urn:microsoft.com/office/officeart/2005/8/layout/hierarchy4"/>
    <dgm:cxn modelId="{509BA5F8-0F3D-694C-BDA4-8E45A80C19CB}" type="presParOf" srcId="{A9C48B12-9390-F742-A5DA-FAAF582EC289}" destId="{AC953463-0062-8942-BC69-BEC00BA1CC16}" srcOrd="0" destOrd="0" presId="urn:microsoft.com/office/officeart/2005/8/layout/hierarchy4"/>
    <dgm:cxn modelId="{4DAD418E-12A8-3F4B-AE7E-561902B51F78}" type="presParOf" srcId="{AC953463-0062-8942-BC69-BEC00BA1CC16}" destId="{CA8A97BC-9A19-644A-A084-896A87A55D9D}" srcOrd="0" destOrd="0" presId="urn:microsoft.com/office/officeart/2005/8/layout/hierarchy4"/>
    <dgm:cxn modelId="{1A90EFA0-936E-3149-8922-A72F94FE8EA9}" type="presParOf" srcId="{AC953463-0062-8942-BC69-BEC00BA1CC16}" destId="{02CE82AC-B9AA-EF4B-B48B-03D6022BFE26}" srcOrd="1" destOrd="0" presId="urn:microsoft.com/office/officeart/2005/8/layout/hierarchy4"/>
    <dgm:cxn modelId="{CB845C0A-7027-7349-9BF1-51D41E66BDE9}" type="presParOf" srcId="{A9C48B12-9390-F742-A5DA-FAAF582EC289}" destId="{DF726858-44BF-1645-A106-D7C43F8DE1E2}" srcOrd="1" destOrd="0" presId="urn:microsoft.com/office/officeart/2005/8/layout/hierarchy4"/>
    <dgm:cxn modelId="{F06E3AE1-5023-E54F-99E6-42C561E4F24F}" type="presParOf" srcId="{A9C48B12-9390-F742-A5DA-FAAF582EC289}" destId="{C75033C0-9750-CD45-A54E-5959B1BA6CC1}" srcOrd="2" destOrd="0" presId="urn:microsoft.com/office/officeart/2005/8/layout/hierarchy4"/>
    <dgm:cxn modelId="{922FBC12-88A4-CE42-B483-6C18BB064C99}" type="presParOf" srcId="{C75033C0-9750-CD45-A54E-5959B1BA6CC1}" destId="{5F69F73F-AAFA-CE4D-B875-277EADC96BAF}" srcOrd="0" destOrd="0" presId="urn:microsoft.com/office/officeart/2005/8/layout/hierarchy4"/>
    <dgm:cxn modelId="{72166D32-184D-A74E-9AB2-7EC20A89F123}" type="presParOf" srcId="{C75033C0-9750-CD45-A54E-5959B1BA6CC1}" destId="{2813EE08-BCC7-DC41-B8C4-FFDA0C55CBC2}" srcOrd="1" destOrd="0" presId="urn:microsoft.com/office/officeart/2005/8/layout/hierarchy4"/>
    <dgm:cxn modelId="{0BC4A5CA-452C-C741-B096-7B0C0418A21F}" type="presParOf" srcId="{B33B683D-5218-EA4B-ADD6-B3D9F47C1D9F}" destId="{F44A835D-06CD-BD49-A3B8-B1FA47E27F7C}" srcOrd="1" destOrd="0" presId="urn:microsoft.com/office/officeart/2005/8/layout/hierarchy4"/>
    <dgm:cxn modelId="{48763C0C-55B1-5E41-8DE0-6B863AF288DF}" type="presParOf" srcId="{B33B683D-5218-EA4B-ADD6-B3D9F47C1D9F}" destId="{AC5EEFFE-4380-ED4B-A395-6AC5277878C5}" srcOrd="2" destOrd="0" presId="urn:microsoft.com/office/officeart/2005/8/layout/hierarchy4"/>
    <dgm:cxn modelId="{F61AE899-E3B4-044F-9702-6A37400BC228}" type="presParOf" srcId="{AC5EEFFE-4380-ED4B-A395-6AC5277878C5}" destId="{04F3433C-C905-4740-8CF4-0B904077CBCC}" srcOrd="0" destOrd="0" presId="urn:microsoft.com/office/officeart/2005/8/layout/hierarchy4"/>
    <dgm:cxn modelId="{A2C0F36A-8ECA-7A43-91D7-C508A0265BF1}" type="presParOf" srcId="{AC5EEFFE-4380-ED4B-A395-6AC5277878C5}" destId="{9E754592-7E03-A349-AD89-74E2230EA6C9}" srcOrd="1" destOrd="0" presId="urn:microsoft.com/office/officeart/2005/8/layout/hierarchy4"/>
    <dgm:cxn modelId="{168BF537-B386-7A47-98F0-3252860DB427}" type="presParOf" srcId="{AC5EEFFE-4380-ED4B-A395-6AC5277878C5}" destId="{A4248BB6-6740-7E46-BEBE-8A6097804494}" srcOrd="2" destOrd="0" presId="urn:microsoft.com/office/officeart/2005/8/layout/hierarchy4"/>
    <dgm:cxn modelId="{6E4B8747-56E9-5243-8C53-85655DF4C809}" type="presParOf" srcId="{A4248BB6-6740-7E46-BEBE-8A6097804494}" destId="{DA0DE7E3-97C3-464B-8D4F-53B1A8D8DFB1}" srcOrd="0" destOrd="0" presId="urn:microsoft.com/office/officeart/2005/8/layout/hierarchy4"/>
    <dgm:cxn modelId="{11122483-0F56-C24B-90C9-EA6CCD4D03CD}" type="presParOf" srcId="{DA0DE7E3-97C3-464B-8D4F-53B1A8D8DFB1}" destId="{6755D401-D19B-8B41-9A39-CC2C9A7F44D3}" srcOrd="0" destOrd="0" presId="urn:microsoft.com/office/officeart/2005/8/layout/hierarchy4"/>
    <dgm:cxn modelId="{86EF127E-94F7-3146-8AC8-08D82ACD6376}" type="presParOf" srcId="{DA0DE7E3-97C3-464B-8D4F-53B1A8D8DFB1}" destId="{439E4884-B511-734B-B875-F9A7981829FD}" srcOrd="1" destOrd="0" presId="urn:microsoft.com/office/officeart/2005/8/layout/hierarchy4"/>
    <dgm:cxn modelId="{07B3F6AC-0C06-0545-B827-640E995BFF96}" type="presParOf" srcId="{DA0DE7E3-97C3-464B-8D4F-53B1A8D8DFB1}" destId="{D676FAA2-B03A-4643-993E-803E857F8756}" srcOrd="2" destOrd="0" presId="urn:microsoft.com/office/officeart/2005/8/layout/hierarchy4"/>
    <dgm:cxn modelId="{FF954D96-6EEC-2341-9FA4-9C24CC0DA60F}" type="presParOf" srcId="{D676FAA2-B03A-4643-993E-803E857F8756}" destId="{64FEF197-E573-4F4C-AAD7-CC7CA1ADD4AB}" srcOrd="0" destOrd="0" presId="urn:microsoft.com/office/officeart/2005/8/layout/hierarchy4"/>
    <dgm:cxn modelId="{6884F1BC-A2E5-5047-8636-051ABAA903D1}" type="presParOf" srcId="{64FEF197-E573-4F4C-AAD7-CC7CA1ADD4AB}" destId="{86827CAF-3EFF-1C4C-A89F-9A9D0BED66E3}" srcOrd="0" destOrd="0" presId="urn:microsoft.com/office/officeart/2005/8/layout/hierarchy4"/>
    <dgm:cxn modelId="{706A735E-039E-E941-9234-C4B4C7DEE573}" type="presParOf" srcId="{64FEF197-E573-4F4C-AAD7-CC7CA1ADD4AB}" destId="{15C3CCB0-369E-2E47-9FE9-ECC2CC26BE2F}" srcOrd="1" destOrd="0" presId="urn:microsoft.com/office/officeart/2005/8/layout/hierarchy4"/>
    <dgm:cxn modelId="{585056C8-0DEE-4E43-A2C2-3D50EE9FDBC5}" type="presParOf" srcId="{D676FAA2-B03A-4643-993E-803E857F8756}" destId="{7234E120-C9E7-DD48-A9B0-5A8D5E74366E}" srcOrd="1" destOrd="0" presId="urn:microsoft.com/office/officeart/2005/8/layout/hierarchy4"/>
    <dgm:cxn modelId="{6E0D28EE-B898-A64A-A0FC-31B4D5D5E5ED}" type="presParOf" srcId="{D676FAA2-B03A-4643-993E-803E857F8756}" destId="{8AEFC68C-960C-E349-8437-CA8039B27598}" srcOrd="2" destOrd="0" presId="urn:microsoft.com/office/officeart/2005/8/layout/hierarchy4"/>
    <dgm:cxn modelId="{D4FD6156-2C38-AD48-8C83-B499698F341E}" type="presParOf" srcId="{8AEFC68C-960C-E349-8437-CA8039B27598}" destId="{102B3678-14A1-8449-9C01-3F00B468264D}" srcOrd="0" destOrd="0" presId="urn:microsoft.com/office/officeart/2005/8/layout/hierarchy4"/>
    <dgm:cxn modelId="{33ECC572-572C-9944-9653-0907F5B457C0}" type="presParOf" srcId="{8AEFC68C-960C-E349-8437-CA8039B27598}" destId="{7B4104A5-50DB-8C4B-871E-9C0010CC75EC}" srcOrd="1" destOrd="0" presId="urn:microsoft.com/office/officeart/2005/8/layout/hierarchy4"/>
    <dgm:cxn modelId="{2D0792F1-B29C-8142-BC22-C0A229699EDD}" type="presParOf" srcId="{D676FAA2-B03A-4643-993E-803E857F8756}" destId="{49EC6E30-54E0-2B44-84CD-740A253CDE56}" srcOrd="3" destOrd="0" presId="urn:microsoft.com/office/officeart/2005/8/layout/hierarchy4"/>
    <dgm:cxn modelId="{DFBAA1FF-FEF1-2142-AC68-831E6E397870}" type="presParOf" srcId="{D676FAA2-B03A-4643-993E-803E857F8756}" destId="{558CDEBD-714F-B94F-89EB-AC1F3087DDEB}" srcOrd="4" destOrd="0" presId="urn:microsoft.com/office/officeart/2005/8/layout/hierarchy4"/>
    <dgm:cxn modelId="{1D6081F0-550E-C343-84B2-A428DC255467}" type="presParOf" srcId="{558CDEBD-714F-B94F-89EB-AC1F3087DDEB}" destId="{D14211FC-E252-8047-8CF4-62D7BACA1156}" srcOrd="0" destOrd="0" presId="urn:microsoft.com/office/officeart/2005/8/layout/hierarchy4"/>
    <dgm:cxn modelId="{F73B170A-B37C-0347-81EF-9B6E63F42E6B}" type="presParOf" srcId="{558CDEBD-714F-B94F-89EB-AC1F3087DDEB}" destId="{23D2EDF9-DC37-3041-8196-C7F0FFD61CEA}" srcOrd="1" destOrd="0" presId="urn:microsoft.com/office/officeart/2005/8/layout/hierarchy4"/>
    <dgm:cxn modelId="{DEE1EB23-8A15-004F-98F9-86BDA631166F}" type="presParOf" srcId="{B33B683D-5218-EA4B-ADD6-B3D9F47C1D9F}" destId="{73DD3A81-5149-0847-9D5C-25E62BE82FFF}" srcOrd="3" destOrd="0" presId="urn:microsoft.com/office/officeart/2005/8/layout/hierarchy4"/>
    <dgm:cxn modelId="{80D8DEA6-71EA-A84F-8C89-2FE046744997}" type="presParOf" srcId="{B33B683D-5218-EA4B-ADD6-B3D9F47C1D9F}" destId="{F9E968F1-DDB5-F24A-8EA2-274E3FE2F680}" srcOrd="4" destOrd="0" presId="urn:microsoft.com/office/officeart/2005/8/layout/hierarchy4"/>
    <dgm:cxn modelId="{2016753E-7500-0A49-B10E-A93D95E9D936}" type="presParOf" srcId="{F9E968F1-DDB5-F24A-8EA2-274E3FE2F680}" destId="{E23A4D16-ED8F-AC4A-8464-E7AEB34D4F1D}" srcOrd="0" destOrd="0" presId="urn:microsoft.com/office/officeart/2005/8/layout/hierarchy4"/>
    <dgm:cxn modelId="{2DF718F3-5797-E94A-B918-ECDA8CAFA67A}" type="presParOf" srcId="{F9E968F1-DDB5-F24A-8EA2-274E3FE2F680}" destId="{A3512EF0-8D91-3C42-91F7-EB6949FC2490}" srcOrd="1" destOrd="0" presId="urn:microsoft.com/office/officeart/2005/8/layout/hierarchy4"/>
    <dgm:cxn modelId="{5035545B-2680-2F49-9AF0-20A8930F07B7}" type="presParOf" srcId="{F9E968F1-DDB5-F24A-8EA2-274E3FE2F680}" destId="{416754F4-1188-BA41-B59D-66CF0FF46DA0}" srcOrd="2" destOrd="0" presId="urn:microsoft.com/office/officeart/2005/8/layout/hierarchy4"/>
    <dgm:cxn modelId="{0C4852F1-E2D3-EE40-8906-64B888296CFF}" type="presParOf" srcId="{416754F4-1188-BA41-B59D-66CF0FF46DA0}" destId="{CC017F8C-3472-834F-A88F-912F7346703A}" srcOrd="0" destOrd="0" presId="urn:microsoft.com/office/officeart/2005/8/layout/hierarchy4"/>
    <dgm:cxn modelId="{5892C5EF-304C-9E4A-BDBA-66DDB0B6CB9D}" type="presParOf" srcId="{CC017F8C-3472-834F-A88F-912F7346703A}" destId="{D5667F70-C816-0B4E-A4BD-2D78916AF28B}" srcOrd="0" destOrd="0" presId="urn:microsoft.com/office/officeart/2005/8/layout/hierarchy4"/>
    <dgm:cxn modelId="{56CEE352-AE92-B845-A363-C0C17A8ABA16}" type="presParOf" srcId="{CC017F8C-3472-834F-A88F-912F7346703A}" destId="{A255DCB2-8863-AC47-BC98-1E16463D6F03}" srcOrd="1" destOrd="0" presId="urn:microsoft.com/office/officeart/2005/8/layout/hierarchy4"/>
    <dgm:cxn modelId="{CCFB88BA-13DC-264C-ABAA-465BC9D74E81}" type="presParOf" srcId="{CC017F8C-3472-834F-A88F-912F7346703A}" destId="{E056683A-CE15-C541-A392-B0E5E35418DF}" srcOrd="2" destOrd="0" presId="urn:microsoft.com/office/officeart/2005/8/layout/hierarchy4"/>
    <dgm:cxn modelId="{A159D531-6F92-F747-AF6F-B600EAAA3BE3}" type="presParOf" srcId="{E056683A-CE15-C541-A392-B0E5E35418DF}" destId="{2C478563-86E5-9047-9DD5-3270A2E14F3D}" srcOrd="0" destOrd="0" presId="urn:microsoft.com/office/officeart/2005/8/layout/hierarchy4"/>
    <dgm:cxn modelId="{641D96DC-D16F-3242-AD27-963D4316152A}" type="presParOf" srcId="{2C478563-86E5-9047-9DD5-3270A2E14F3D}" destId="{0F627B53-4D07-D742-B62A-33E8E8D1867A}" srcOrd="0" destOrd="0" presId="urn:microsoft.com/office/officeart/2005/8/layout/hierarchy4"/>
    <dgm:cxn modelId="{F8C4B16F-8193-F649-8D9F-01CAEC6DA7E7}" type="presParOf" srcId="{2C478563-86E5-9047-9DD5-3270A2E14F3D}" destId="{EBEDA4D4-9A08-194C-BE96-E912313A6D28}" srcOrd="1" destOrd="0" presId="urn:microsoft.com/office/officeart/2005/8/layout/hierarchy4"/>
    <dgm:cxn modelId="{4E6B54BA-6CF9-0847-80D4-19699B534AF5}" type="presParOf" srcId="{E056683A-CE15-C541-A392-B0E5E35418DF}" destId="{9AAC1F85-21C1-6F42-BF9F-2762DA4749DD}" srcOrd="1" destOrd="0" presId="urn:microsoft.com/office/officeart/2005/8/layout/hierarchy4"/>
    <dgm:cxn modelId="{073FCE00-0AEC-854A-8989-E6FA32745E42}" type="presParOf" srcId="{E056683A-CE15-C541-A392-B0E5E35418DF}" destId="{10F06D3D-899D-BF40-AE66-B4AFEC526ACE}" srcOrd="2" destOrd="0" presId="urn:microsoft.com/office/officeart/2005/8/layout/hierarchy4"/>
    <dgm:cxn modelId="{A188C5CA-1FAF-1A4A-987A-637CF1A24395}" type="presParOf" srcId="{10F06D3D-899D-BF40-AE66-B4AFEC526ACE}" destId="{A8E0C224-EFB2-454F-87FF-2D3E0B92C44C}" srcOrd="0" destOrd="0" presId="urn:microsoft.com/office/officeart/2005/8/layout/hierarchy4"/>
    <dgm:cxn modelId="{15B48D62-C22B-D943-B10D-0B9F1352E460}" type="presParOf" srcId="{10F06D3D-899D-BF40-AE66-B4AFEC526ACE}" destId="{05FBF99C-5F82-F845-AB9C-CF0955CB503B}" srcOrd="1" destOrd="0" presId="urn:microsoft.com/office/officeart/2005/8/layout/hierarchy4"/>
    <dgm:cxn modelId="{E9726B55-AD1A-674D-B73A-E50E868E1070}" type="presParOf" srcId="{E056683A-CE15-C541-A392-B0E5E35418DF}" destId="{1FBDBD35-40B2-CC42-878A-ABFABE96E04E}" srcOrd="3" destOrd="0" presId="urn:microsoft.com/office/officeart/2005/8/layout/hierarchy4"/>
    <dgm:cxn modelId="{154F27A4-F504-084E-AC08-43477970BD59}" type="presParOf" srcId="{E056683A-CE15-C541-A392-B0E5E35418DF}" destId="{78CAACF1-C5E2-7C4A-A28C-41CCE1CA7074}" srcOrd="4" destOrd="0" presId="urn:microsoft.com/office/officeart/2005/8/layout/hierarchy4"/>
    <dgm:cxn modelId="{34905229-ACFB-A146-9445-F243E3929FC7}" type="presParOf" srcId="{78CAACF1-C5E2-7C4A-A28C-41CCE1CA7074}" destId="{43267579-1C81-F646-8697-64F746E84FA1}" srcOrd="0" destOrd="0" presId="urn:microsoft.com/office/officeart/2005/8/layout/hierarchy4"/>
    <dgm:cxn modelId="{73D176E7-9FF2-504E-B0D4-717B57B96BA1}" type="presParOf" srcId="{78CAACF1-C5E2-7C4A-A28C-41CCE1CA7074}" destId="{9A475789-1386-5048-B945-22B07A799C6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AC0CF5-8F92-9648-87E5-44357C40AA7F}" type="doc">
      <dgm:prSet loTypeId="urn:microsoft.com/office/officeart/2005/8/layout/hierarchy4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AF7C5FA8-794D-6143-AA5A-AB3ED3EF2276}">
      <dgm:prSet phldrT="[Texto]" custT="1"/>
      <dgm:spPr/>
      <dgm:t>
        <a:bodyPr/>
        <a:lstStyle/>
        <a:p>
          <a:r>
            <a:rPr lang="es-MX" sz="3600"/>
            <a:t>Difusión y Matrícula</a:t>
          </a:r>
          <a:endParaRPr lang="es-MX" sz="3600" dirty="0"/>
        </a:p>
      </dgm:t>
    </dgm:pt>
    <dgm:pt modelId="{89D8AD47-DCD1-9B45-9707-DE1A1F0BA4CC}" type="parTrans" cxnId="{5D625A16-A6C5-6D4A-B17C-A3F8C0D80A3E}">
      <dgm:prSet/>
      <dgm:spPr/>
      <dgm:t>
        <a:bodyPr/>
        <a:lstStyle/>
        <a:p>
          <a:endParaRPr lang="es-MX" sz="1200"/>
        </a:p>
      </dgm:t>
    </dgm:pt>
    <dgm:pt modelId="{590025CE-7340-0F46-86DE-728EE12F68B0}" type="sibTrans" cxnId="{5D625A16-A6C5-6D4A-B17C-A3F8C0D80A3E}">
      <dgm:prSet/>
      <dgm:spPr/>
      <dgm:t>
        <a:bodyPr/>
        <a:lstStyle/>
        <a:p>
          <a:endParaRPr lang="es-MX" sz="1200"/>
        </a:p>
      </dgm:t>
    </dgm:pt>
    <dgm:pt modelId="{CF2002F5-06C0-2248-BCA9-199048546CE6}">
      <dgm:prSet phldrT="[Texto]" custT="1"/>
      <dgm:spPr/>
      <dgm:t>
        <a:bodyPr/>
        <a:lstStyle/>
        <a:p>
          <a:r>
            <a:rPr lang="es-MX" sz="3600" dirty="0"/>
            <a:t>Pregrado</a:t>
          </a:r>
        </a:p>
      </dgm:t>
    </dgm:pt>
    <dgm:pt modelId="{F4FE2B36-C70C-1B47-A6C6-44282B0D48FB}" type="parTrans" cxnId="{C542BD8F-05AF-604D-9242-3B4CE8C5685D}">
      <dgm:prSet/>
      <dgm:spPr/>
      <dgm:t>
        <a:bodyPr/>
        <a:lstStyle/>
        <a:p>
          <a:endParaRPr lang="es-MX" sz="1200"/>
        </a:p>
      </dgm:t>
    </dgm:pt>
    <dgm:pt modelId="{08F30E69-F4D6-DF48-85AC-574ED813C2E1}" type="sibTrans" cxnId="{C542BD8F-05AF-604D-9242-3B4CE8C5685D}">
      <dgm:prSet/>
      <dgm:spPr/>
      <dgm:t>
        <a:bodyPr/>
        <a:lstStyle/>
        <a:p>
          <a:endParaRPr lang="es-MX" sz="1200"/>
        </a:p>
      </dgm:t>
    </dgm:pt>
    <dgm:pt modelId="{D21CC580-0B82-CB40-AF73-919B59557ABA}">
      <dgm:prSet phldrT="[Texto]" custT="1"/>
      <dgm:spPr/>
      <dgm:t>
        <a:bodyPr/>
        <a:lstStyle/>
        <a:p>
          <a:r>
            <a:rPr lang="es-MX" sz="2000" dirty="0"/>
            <a:t>Centralizada</a:t>
          </a:r>
          <a:endParaRPr lang="es-MX" sz="1800" dirty="0"/>
        </a:p>
      </dgm:t>
    </dgm:pt>
    <dgm:pt modelId="{68683F39-1A2C-5949-86B5-AAB8B8D6943F}" type="parTrans" cxnId="{16757992-3975-6344-B750-19D6AFA83C5E}">
      <dgm:prSet/>
      <dgm:spPr/>
      <dgm:t>
        <a:bodyPr/>
        <a:lstStyle/>
        <a:p>
          <a:endParaRPr lang="es-MX" sz="1200"/>
        </a:p>
      </dgm:t>
    </dgm:pt>
    <dgm:pt modelId="{80AC7296-7135-D446-AFE5-7136E99A2D92}" type="sibTrans" cxnId="{16757992-3975-6344-B750-19D6AFA83C5E}">
      <dgm:prSet/>
      <dgm:spPr/>
      <dgm:t>
        <a:bodyPr/>
        <a:lstStyle/>
        <a:p>
          <a:endParaRPr lang="es-MX" sz="1200"/>
        </a:p>
      </dgm:t>
    </dgm:pt>
    <dgm:pt modelId="{B92F3EB9-39E9-9748-AE1C-CFD89CAEC746}">
      <dgm:prSet phldrT="[Texto]" custT="1"/>
      <dgm:spPr/>
      <dgm:t>
        <a:bodyPr/>
        <a:lstStyle/>
        <a:p>
          <a:r>
            <a:rPr lang="es-MX" sz="1800"/>
            <a:t>Directa – focalizada</a:t>
          </a:r>
          <a:endParaRPr lang="es-MX" sz="1800" dirty="0"/>
        </a:p>
      </dgm:t>
    </dgm:pt>
    <dgm:pt modelId="{0E3DC952-24F8-FC4D-A4B7-551A133C3B40}" type="parTrans" cxnId="{BC43BA12-F098-DE48-AD5D-AE7FE4DD5835}">
      <dgm:prSet/>
      <dgm:spPr/>
      <dgm:t>
        <a:bodyPr/>
        <a:lstStyle/>
        <a:p>
          <a:endParaRPr lang="es-MX" sz="1200"/>
        </a:p>
      </dgm:t>
    </dgm:pt>
    <dgm:pt modelId="{44F2C760-EB71-7F44-B551-87A1FD470B29}" type="sibTrans" cxnId="{BC43BA12-F098-DE48-AD5D-AE7FE4DD5835}">
      <dgm:prSet/>
      <dgm:spPr/>
      <dgm:t>
        <a:bodyPr/>
        <a:lstStyle/>
        <a:p>
          <a:endParaRPr lang="es-MX" sz="1200"/>
        </a:p>
      </dgm:t>
    </dgm:pt>
    <dgm:pt modelId="{0E16A303-3DDD-AA48-A00A-32EDFF1BE393}">
      <dgm:prSet phldrT="[Texto]" custT="1"/>
      <dgm:spPr/>
      <dgm:t>
        <a:bodyPr/>
        <a:lstStyle/>
        <a:p>
          <a:r>
            <a:rPr lang="es-MX" sz="1800"/>
            <a:t>Formación Continua</a:t>
          </a:r>
          <a:endParaRPr lang="es-MX" sz="1800" dirty="0"/>
        </a:p>
      </dgm:t>
    </dgm:pt>
    <dgm:pt modelId="{52C228C2-A153-A34C-8D6B-8F0FACF6EB26}" type="parTrans" cxnId="{C7F5EE2A-0650-0F49-8460-8B7A1027C444}">
      <dgm:prSet/>
      <dgm:spPr/>
      <dgm:t>
        <a:bodyPr/>
        <a:lstStyle/>
        <a:p>
          <a:endParaRPr lang="es-MX" sz="1200"/>
        </a:p>
      </dgm:t>
    </dgm:pt>
    <dgm:pt modelId="{E4BF6B2F-308A-2D4F-BF5A-174DFE2FC896}" type="sibTrans" cxnId="{C7F5EE2A-0650-0F49-8460-8B7A1027C444}">
      <dgm:prSet/>
      <dgm:spPr/>
      <dgm:t>
        <a:bodyPr/>
        <a:lstStyle/>
        <a:p>
          <a:endParaRPr lang="es-MX" sz="1200"/>
        </a:p>
      </dgm:t>
    </dgm:pt>
    <dgm:pt modelId="{C536ECAF-54E1-FA4F-A823-3BA9B4434E40}">
      <dgm:prSet phldrT="[Texto]" custT="1"/>
      <dgm:spPr/>
      <dgm:t>
        <a:bodyPr/>
        <a:lstStyle/>
        <a:p>
          <a:r>
            <a:rPr lang="es-MX" sz="1800"/>
            <a:t>Directa - focalizada</a:t>
          </a:r>
          <a:endParaRPr lang="es-MX" sz="1800" dirty="0"/>
        </a:p>
      </dgm:t>
    </dgm:pt>
    <dgm:pt modelId="{CC213C84-5D39-D440-BC68-1DB3A996EF84}" type="parTrans" cxnId="{D7C0AF33-CF3C-6448-97A6-C31E96F66680}">
      <dgm:prSet/>
      <dgm:spPr/>
      <dgm:t>
        <a:bodyPr/>
        <a:lstStyle/>
        <a:p>
          <a:endParaRPr lang="es-MX" sz="1200"/>
        </a:p>
      </dgm:t>
    </dgm:pt>
    <dgm:pt modelId="{D81E5B2B-16DC-4146-B15A-EFDA69BD3A07}" type="sibTrans" cxnId="{D7C0AF33-CF3C-6448-97A6-C31E96F66680}">
      <dgm:prSet/>
      <dgm:spPr/>
      <dgm:t>
        <a:bodyPr/>
        <a:lstStyle/>
        <a:p>
          <a:endParaRPr lang="es-MX" sz="1200"/>
        </a:p>
      </dgm:t>
    </dgm:pt>
    <dgm:pt modelId="{B4D61155-B0A8-054E-A5F2-72F0DB230FAA}">
      <dgm:prSet phldrT="[Texto]" custT="1"/>
      <dgm:spPr/>
      <dgm:t>
        <a:bodyPr/>
        <a:lstStyle/>
        <a:p>
          <a:r>
            <a:rPr lang="es-MX" sz="3600" dirty="0"/>
            <a:t>Postgrado</a:t>
          </a:r>
          <a:endParaRPr lang="es-MX" sz="3200" dirty="0"/>
        </a:p>
      </dgm:t>
    </dgm:pt>
    <dgm:pt modelId="{EFBA45B3-811B-034A-932C-15B796587166}" type="parTrans" cxnId="{9B40BA4A-FCFD-A945-97A4-43B5D5003905}">
      <dgm:prSet/>
      <dgm:spPr/>
      <dgm:t>
        <a:bodyPr/>
        <a:lstStyle/>
        <a:p>
          <a:endParaRPr lang="es-MX" sz="1200"/>
        </a:p>
      </dgm:t>
    </dgm:pt>
    <dgm:pt modelId="{325F6C58-174A-314C-8CFD-C30F4B2A2AA0}" type="sibTrans" cxnId="{9B40BA4A-FCFD-A945-97A4-43B5D5003905}">
      <dgm:prSet/>
      <dgm:spPr/>
      <dgm:t>
        <a:bodyPr/>
        <a:lstStyle/>
        <a:p>
          <a:endParaRPr lang="es-MX" sz="1200"/>
        </a:p>
      </dgm:t>
    </dgm:pt>
    <dgm:pt modelId="{C7C4BC33-16D3-D740-9CF0-55174D45C880}">
      <dgm:prSet phldrT="[Texto]" custT="1"/>
      <dgm:spPr/>
      <dgm:t>
        <a:bodyPr/>
        <a:lstStyle/>
        <a:p>
          <a:r>
            <a:rPr lang="es-MX" sz="2000"/>
            <a:t>Especial</a:t>
          </a:r>
          <a:r>
            <a:rPr lang="es-MX" sz="1800"/>
            <a:t> </a:t>
          </a:r>
          <a:endParaRPr lang="es-MX" sz="1800" dirty="0"/>
        </a:p>
        <a:p>
          <a:r>
            <a:rPr lang="es-MX" sz="1600"/>
            <a:t>(26 vías vigentes</a:t>
          </a:r>
          <a:r>
            <a:rPr lang="es-MX" sz="1600" dirty="0"/>
            <a:t>)</a:t>
          </a:r>
          <a:endParaRPr lang="es-MX" sz="1800" dirty="0"/>
        </a:p>
      </dgm:t>
    </dgm:pt>
    <dgm:pt modelId="{CE079905-EF9F-BE40-8C11-929A146BFF2F}" type="parTrans" cxnId="{AF65A85D-1EED-B841-B508-89B21711954E}">
      <dgm:prSet/>
      <dgm:spPr/>
      <dgm:t>
        <a:bodyPr/>
        <a:lstStyle/>
        <a:p>
          <a:endParaRPr lang="es-MX" sz="1200"/>
        </a:p>
      </dgm:t>
    </dgm:pt>
    <dgm:pt modelId="{0DF482A1-3F1E-F045-9A1E-28E382305E56}" type="sibTrans" cxnId="{AF65A85D-1EED-B841-B508-89B21711954E}">
      <dgm:prSet/>
      <dgm:spPr/>
      <dgm:t>
        <a:bodyPr/>
        <a:lstStyle/>
        <a:p>
          <a:endParaRPr lang="es-MX" sz="1200"/>
        </a:p>
      </dgm:t>
    </dgm:pt>
    <dgm:pt modelId="{58CB1C5A-F62F-064F-A471-7810CA0BD47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2400" dirty="0"/>
            <a:t>Directa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800"/>
            <a:t> </a:t>
          </a:r>
          <a:r>
            <a:rPr lang="es-MX" sz="1600"/>
            <a:t>(Colegios, trabajadores y exalumnos) </a:t>
          </a:r>
          <a:endParaRPr lang="es-MX" sz="1800" dirty="0"/>
        </a:p>
      </dgm:t>
    </dgm:pt>
    <dgm:pt modelId="{6236670E-78E7-E743-9A32-AD0A899938B5}" type="parTrans" cxnId="{D384AE80-4F6E-EA41-B2B8-F2058743DBEE}">
      <dgm:prSet/>
      <dgm:spPr/>
      <dgm:t>
        <a:bodyPr/>
        <a:lstStyle/>
        <a:p>
          <a:endParaRPr lang="es-MX" sz="1200"/>
        </a:p>
      </dgm:t>
    </dgm:pt>
    <dgm:pt modelId="{C88CA1DC-410A-B843-A35C-E57286A30EDB}" type="sibTrans" cxnId="{D384AE80-4F6E-EA41-B2B8-F2058743DBEE}">
      <dgm:prSet/>
      <dgm:spPr/>
      <dgm:t>
        <a:bodyPr/>
        <a:lstStyle/>
        <a:p>
          <a:endParaRPr lang="es-MX" sz="1200"/>
        </a:p>
      </dgm:t>
    </dgm:pt>
    <dgm:pt modelId="{33A92C8C-E8A7-9049-9130-645DA86BB004}">
      <dgm:prSet phldrT="[Texto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MX" sz="1400"/>
            <a:t>Semestre 1</a:t>
          </a:r>
          <a:endParaRPr lang="es-MX" sz="1400" dirty="0"/>
        </a:p>
        <a:p>
          <a:r>
            <a:rPr lang="es-MX" sz="1400"/>
            <a:t>Semestre 2 </a:t>
          </a:r>
          <a:endParaRPr lang="es-MX" sz="1400" dirty="0"/>
        </a:p>
      </dgm:t>
    </dgm:pt>
    <dgm:pt modelId="{D8AA0155-1BCB-E44B-9498-7FF7EF182186}" type="sibTrans" cxnId="{F1A60624-06C3-9548-9696-C223F6CF6845}">
      <dgm:prSet/>
      <dgm:spPr/>
      <dgm:t>
        <a:bodyPr/>
        <a:lstStyle/>
        <a:p>
          <a:endParaRPr lang="es-MX" sz="1200"/>
        </a:p>
      </dgm:t>
    </dgm:pt>
    <dgm:pt modelId="{32F11C4F-993E-EB4C-AD96-FF449623421B}" type="parTrans" cxnId="{F1A60624-06C3-9548-9696-C223F6CF6845}">
      <dgm:prSet/>
      <dgm:spPr/>
      <dgm:t>
        <a:bodyPr/>
        <a:lstStyle/>
        <a:p>
          <a:endParaRPr lang="es-MX" sz="1200"/>
        </a:p>
      </dgm:t>
    </dgm:pt>
    <dgm:pt modelId="{4E32EA2B-2165-AE41-A8C9-C091DB5F6D87}">
      <dgm:prSet phldrT="[Texto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MX" sz="1400"/>
            <a:t>Semestre 1</a:t>
          </a:r>
          <a:endParaRPr lang="es-MX" sz="1400" dirty="0"/>
        </a:p>
        <a:p>
          <a:r>
            <a:rPr lang="es-MX" sz="1400"/>
            <a:t>Semestre 2 </a:t>
          </a:r>
          <a:endParaRPr lang="es-MX" sz="1400" dirty="0"/>
        </a:p>
      </dgm:t>
    </dgm:pt>
    <dgm:pt modelId="{DA143381-ED30-274A-A581-E7395DA5669A}" type="sibTrans" cxnId="{717F9828-756F-5340-BA49-DC9FCEF0CDDB}">
      <dgm:prSet/>
      <dgm:spPr/>
      <dgm:t>
        <a:bodyPr/>
        <a:lstStyle/>
        <a:p>
          <a:endParaRPr lang="es-MX" sz="1200"/>
        </a:p>
      </dgm:t>
    </dgm:pt>
    <dgm:pt modelId="{1178E34E-CAAA-3747-8F7E-D860CCC61B51}" type="parTrans" cxnId="{717F9828-756F-5340-BA49-DC9FCEF0CDDB}">
      <dgm:prSet/>
      <dgm:spPr/>
      <dgm:t>
        <a:bodyPr/>
        <a:lstStyle/>
        <a:p>
          <a:endParaRPr lang="es-MX" sz="1200"/>
        </a:p>
      </dgm:t>
    </dgm:pt>
    <dgm:pt modelId="{DD9E401C-ECD0-4C46-9617-47348A92FD78}">
      <dgm:prSet phldrT="[Texto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MX" sz="1400"/>
            <a:t>Semestre 1</a:t>
          </a:r>
          <a:endParaRPr lang="es-MX" sz="1400" dirty="0"/>
        </a:p>
        <a:p>
          <a:r>
            <a:rPr lang="es-MX" sz="1400"/>
            <a:t>Semestre 2 </a:t>
          </a:r>
          <a:endParaRPr lang="es-MX" sz="1400" dirty="0"/>
        </a:p>
      </dgm:t>
    </dgm:pt>
    <dgm:pt modelId="{D4F18260-494A-F24C-9546-E1FE3909884D}" type="sibTrans" cxnId="{582DF055-F039-A245-9922-88A82B719A68}">
      <dgm:prSet/>
      <dgm:spPr/>
      <dgm:t>
        <a:bodyPr/>
        <a:lstStyle/>
        <a:p>
          <a:endParaRPr lang="es-MX" sz="1200"/>
        </a:p>
      </dgm:t>
    </dgm:pt>
    <dgm:pt modelId="{90874B54-A9B1-EF45-B251-1B7259E9A64F}" type="parTrans" cxnId="{582DF055-F039-A245-9922-88A82B719A68}">
      <dgm:prSet/>
      <dgm:spPr/>
      <dgm:t>
        <a:bodyPr/>
        <a:lstStyle/>
        <a:p>
          <a:endParaRPr lang="es-MX" sz="1200"/>
        </a:p>
      </dgm:t>
    </dgm:pt>
    <dgm:pt modelId="{7A53FD53-47FA-DC42-87E3-0F21159AB5E7}">
      <dgm:prSet phldrT="[Texto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MX" sz="1600" dirty="0"/>
            <a:t>Trimestral</a:t>
          </a:r>
          <a:endParaRPr lang="es-MX" sz="1200" dirty="0"/>
        </a:p>
      </dgm:t>
    </dgm:pt>
    <dgm:pt modelId="{FE66DA33-0B35-CF4A-9E70-2F293833B641}" type="sibTrans" cxnId="{36CB0256-361A-864A-A493-7EAD7B71DAD8}">
      <dgm:prSet/>
      <dgm:spPr/>
      <dgm:t>
        <a:bodyPr/>
        <a:lstStyle/>
        <a:p>
          <a:endParaRPr lang="es-MX" sz="1200"/>
        </a:p>
      </dgm:t>
    </dgm:pt>
    <dgm:pt modelId="{E9BABA6E-2ADD-D842-B273-0B71F9D074EA}" type="parTrans" cxnId="{36CB0256-361A-864A-A493-7EAD7B71DAD8}">
      <dgm:prSet/>
      <dgm:spPr/>
      <dgm:t>
        <a:bodyPr/>
        <a:lstStyle/>
        <a:p>
          <a:endParaRPr lang="es-MX" sz="1200"/>
        </a:p>
      </dgm:t>
    </dgm:pt>
    <dgm:pt modelId="{558C2FAB-9766-8544-8D78-4E9FB6D2B4FC}">
      <dgm:prSet phldrT="[Texto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MX" sz="1400"/>
            <a:t>Semestre 1</a:t>
          </a:r>
          <a:endParaRPr lang="es-MX" sz="1400" dirty="0"/>
        </a:p>
        <a:p>
          <a:r>
            <a:rPr lang="es-MX" sz="1400"/>
            <a:t>Semestre 2 </a:t>
          </a:r>
          <a:endParaRPr lang="es-MX" sz="1400" dirty="0"/>
        </a:p>
      </dgm:t>
    </dgm:pt>
    <dgm:pt modelId="{5CA80CFD-BC66-6548-9CC8-5DADECC965DB}" type="sibTrans" cxnId="{E004A285-FDC2-FA40-A739-5F2D89F903BB}">
      <dgm:prSet/>
      <dgm:spPr/>
      <dgm:t>
        <a:bodyPr/>
        <a:lstStyle/>
        <a:p>
          <a:endParaRPr lang="es-MX" sz="1200"/>
        </a:p>
      </dgm:t>
    </dgm:pt>
    <dgm:pt modelId="{13EFF495-4B62-7646-8AF6-4ACB27705237}" type="parTrans" cxnId="{E004A285-FDC2-FA40-A739-5F2D89F903BB}">
      <dgm:prSet/>
      <dgm:spPr/>
      <dgm:t>
        <a:bodyPr/>
        <a:lstStyle/>
        <a:p>
          <a:endParaRPr lang="es-MX" sz="1200"/>
        </a:p>
      </dgm:t>
    </dgm:pt>
    <dgm:pt modelId="{0DEEA105-7938-444F-9032-851307B68096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MX" sz="1600" dirty="0"/>
            <a:t>Trimestral</a:t>
          </a:r>
        </a:p>
      </dgm:t>
    </dgm:pt>
    <dgm:pt modelId="{D5AEF9A8-57C0-1446-8DFE-5958C32FB75B}" type="sibTrans" cxnId="{256FBDD3-3133-6540-94B5-9969A64610C8}">
      <dgm:prSet/>
      <dgm:spPr/>
      <dgm:t>
        <a:bodyPr/>
        <a:lstStyle/>
        <a:p>
          <a:endParaRPr lang="es-MX"/>
        </a:p>
      </dgm:t>
    </dgm:pt>
    <dgm:pt modelId="{3BF6A3FA-6E50-6B40-8EDA-4FBC1434280D}" type="parTrans" cxnId="{256FBDD3-3133-6540-94B5-9969A64610C8}">
      <dgm:prSet/>
      <dgm:spPr/>
      <dgm:t>
        <a:bodyPr/>
        <a:lstStyle/>
        <a:p>
          <a:endParaRPr lang="es-MX"/>
        </a:p>
      </dgm:t>
    </dgm:pt>
    <dgm:pt modelId="{EEC3177F-42B2-834D-B1F3-D79C8F90AF4E}">
      <dgm:prSet phldrT="[Texto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MX" sz="1600" dirty="0"/>
            <a:t>Mensual</a:t>
          </a:r>
        </a:p>
      </dgm:t>
    </dgm:pt>
    <dgm:pt modelId="{9E0EBCB9-0B92-8A49-9931-6A11FC685220}" type="sibTrans" cxnId="{74F5ED86-038B-F343-9F10-4D08D242C817}">
      <dgm:prSet/>
      <dgm:spPr/>
      <dgm:t>
        <a:bodyPr/>
        <a:lstStyle/>
        <a:p>
          <a:endParaRPr lang="es-MX" sz="1200"/>
        </a:p>
      </dgm:t>
    </dgm:pt>
    <dgm:pt modelId="{045B70F7-FF5B-D346-B5ED-FA499C6BC0C9}" type="parTrans" cxnId="{74F5ED86-038B-F343-9F10-4D08D242C817}">
      <dgm:prSet/>
      <dgm:spPr/>
      <dgm:t>
        <a:bodyPr/>
        <a:lstStyle/>
        <a:p>
          <a:endParaRPr lang="es-MX" sz="1200"/>
        </a:p>
      </dgm:t>
    </dgm:pt>
    <dgm:pt modelId="{ECB5803C-73C9-7B4F-89AB-AB845C930E3B}" type="pres">
      <dgm:prSet presAssocID="{D9AC0CF5-8F92-9648-87E5-44357C40AA7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C4F8BEC-C1DB-2E49-84B4-06C61BF6998E}" type="pres">
      <dgm:prSet presAssocID="{AF7C5FA8-794D-6143-AA5A-AB3ED3EF2276}" presName="vertOne" presStyleCnt="0"/>
      <dgm:spPr/>
    </dgm:pt>
    <dgm:pt modelId="{10D0EACE-515F-214F-A01B-4733AC441A65}" type="pres">
      <dgm:prSet presAssocID="{AF7C5FA8-794D-6143-AA5A-AB3ED3EF2276}" presName="txOne" presStyleLbl="node0" presStyleIdx="0" presStyleCnt="1">
        <dgm:presLayoutVars>
          <dgm:chPref val="3"/>
        </dgm:presLayoutVars>
      </dgm:prSet>
      <dgm:spPr/>
    </dgm:pt>
    <dgm:pt modelId="{5C3FC6CE-D433-704B-A4FB-2D493483B287}" type="pres">
      <dgm:prSet presAssocID="{AF7C5FA8-794D-6143-AA5A-AB3ED3EF2276}" presName="parTransOne" presStyleCnt="0"/>
      <dgm:spPr/>
    </dgm:pt>
    <dgm:pt modelId="{B33B683D-5218-EA4B-ADD6-B3D9F47C1D9F}" type="pres">
      <dgm:prSet presAssocID="{AF7C5FA8-794D-6143-AA5A-AB3ED3EF2276}" presName="horzOne" presStyleCnt="0"/>
      <dgm:spPr/>
    </dgm:pt>
    <dgm:pt modelId="{75BF998A-8E4A-9B4E-BB92-5FF4D51C986D}" type="pres">
      <dgm:prSet presAssocID="{CF2002F5-06C0-2248-BCA9-199048546CE6}" presName="vertTwo" presStyleCnt="0"/>
      <dgm:spPr/>
    </dgm:pt>
    <dgm:pt modelId="{4FAA414F-26FA-1F4D-8C43-CEBA2873BDBF}" type="pres">
      <dgm:prSet presAssocID="{CF2002F5-06C0-2248-BCA9-199048546CE6}" presName="txTwo" presStyleLbl="node2" presStyleIdx="0" presStyleCnt="3">
        <dgm:presLayoutVars>
          <dgm:chPref val="3"/>
        </dgm:presLayoutVars>
      </dgm:prSet>
      <dgm:spPr/>
    </dgm:pt>
    <dgm:pt modelId="{C33628A8-CF8C-3544-9124-0BC44A8BBDCC}" type="pres">
      <dgm:prSet presAssocID="{CF2002F5-06C0-2248-BCA9-199048546CE6}" presName="parTransTwo" presStyleCnt="0"/>
      <dgm:spPr/>
    </dgm:pt>
    <dgm:pt modelId="{67056473-879A-D84A-BABB-54E2DC9F0CB7}" type="pres">
      <dgm:prSet presAssocID="{CF2002F5-06C0-2248-BCA9-199048546CE6}" presName="horzTwo" presStyleCnt="0"/>
      <dgm:spPr/>
    </dgm:pt>
    <dgm:pt modelId="{B245042F-5F05-6242-83C6-AA0CEF2CB848}" type="pres">
      <dgm:prSet presAssocID="{D21CC580-0B82-CB40-AF73-919B59557ABA}" presName="vertThree" presStyleCnt="0"/>
      <dgm:spPr/>
    </dgm:pt>
    <dgm:pt modelId="{26B077CE-18D0-0041-88EA-4265C1A9AC36}" type="pres">
      <dgm:prSet presAssocID="{D21CC580-0B82-CB40-AF73-919B59557ABA}" presName="txThree" presStyleLbl="node3" presStyleIdx="0" presStyleCnt="5" custScaleX="107673">
        <dgm:presLayoutVars>
          <dgm:chPref val="3"/>
        </dgm:presLayoutVars>
      </dgm:prSet>
      <dgm:spPr/>
    </dgm:pt>
    <dgm:pt modelId="{5002CF52-0C43-6645-87F7-0C503FBC319F}" type="pres">
      <dgm:prSet presAssocID="{D21CC580-0B82-CB40-AF73-919B59557ABA}" presName="parTransThree" presStyleCnt="0"/>
      <dgm:spPr/>
    </dgm:pt>
    <dgm:pt modelId="{7CD90DAD-F3EC-374E-BC84-989510305383}" type="pres">
      <dgm:prSet presAssocID="{D21CC580-0B82-CB40-AF73-919B59557ABA}" presName="horzThree" presStyleCnt="0"/>
      <dgm:spPr/>
    </dgm:pt>
    <dgm:pt modelId="{7537A36E-0126-DC46-9609-99A8CA6E52CB}" type="pres">
      <dgm:prSet presAssocID="{33A92C8C-E8A7-9049-9130-645DA86BB004}" presName="vertFour" presStyleCnt="0">
        <dgm:presLayoutVars>
          <dgm:chPref val="3"/>
        </dgm:presLayoutVars>
      </dgm:prSet>
      <dgm:spPr/>
    </dgm:pt>
    <dgm:pt modelId="{031F7A98-6CAB-884E-B5FC-E929FE686699}" type="pres">
      <dgm:prSet presAssocID="{33A92C8C-E8A7-9049-9130-645DA86BB004}" presName="txFour" presStyleLbl="node4" presStyleIdx="0" presStyleCnt="7">
        <dgm:presLayoutVars>
          <dgm:chPref val="3"/>
        </dgm:presLayoutVars>
      </dgm:prSet>
      <dgm:spPr/>
    </dgm:pt>
    <dgm:pt modelId="{CA78DAE5-7ABB-804C-AB2A-937B9427899C}" type="pres">
      <dgm:prSet presAssocID="{33A92C8C-E8A7-9049-9130-645DA86BB004}" presName="horzFour" presStyleCnt="0"/>
      <dgm:spPr/>
    </dgm:pt>
    <dgm:pt modelId="{1CB0F0EF-653E-4044-ADD1-9037438C1FF5}" type="pres">
      <dgm:prSet presAssocID="{80AC7296-7135-D446-AFE5-7136E99A2D92}" presName="sibSpaceThree" presStyleCnt="0"/>
      <dgm:spPr/>
    </dgm:pt>
    <dgm:pt modelId="{F0BC544A-49BB-6C4E-9922-BF2D8A88F94B}" type="pres">
      <dgm:prSet presAssocID="{C7C4BC33-16D3-D740-9CF0-55174D45C880}" presName="vertThree" presStyleCnt="0"/>
      <dgm:spPr/>
    </dgm:pt>
    <dgm:pt modelId="{6E4FE019-B27C-0A48-8580-CE8C4EE10BF6}" type="pres">
      <dgm:prSet presAssocID="{C7C4BC33-16D3-D740-9CF0-55174D45C880}" presName="txThree" presStyleLbl="node3" presStyleIdx="1" presStyleCnt="5" custScaleX="103294">
        <dgm:presLayoutVars>
          <dgm:chPref val="3"/>
        </dgm:presLayoutVars>
      </dgm:prSet>
      <dgm:spPr/>
    </dgm:pt>
    <dgm:pt modelId="{DB0DFD2E-771C-154A-B145-6405B78FE379}" type="pres">
      <dgm:prSet presAssocID="{C7C4BC33-16D3-D740-9CF0-55174D45C880}" presName="parTransThree" presStyleCnt="0"/>
      <dgm:spPr/>
    </dgm:pt>
    <dgm:pt modelId="{6CD30DD0-DDF6-8543-9856-6F5B1E68AAEE}" type="pres">
      <dgm:prSet presAssocID="{C7C4BC33-16D3-D740-9CF0-55174D45C880}" presName="horzThree" presStyleCnt="0"/>
      <dgm:spPr/>
    </dgm:pt>
    <dgm:pt modelId="{9593B672-F98F-FF4F-A437-9ECB405EEE5C}" type="pres">
      <dgm:prSet presAssocID="{4E32EA2B-2165-AE41-A8C9-C091DB5F6D87}" presName="vertFour" presStyleCnt="0">
        <dgm:presLayoutVars>
          <dgm:chPref val="3"/>
        </dgm:presLayoutVars>
      </dgm:prSet>
      <dgm:spPr/>
    </dgm:pt>
    <dgm:pt modelId="{C9372291-541B-C24B-B89C-730159121EC7}" type="pres">
      <dgm:prSet presAssocID="{4E32EA2B-2165-AE41-A8C9-C091DB5F6D87}" presName="txFour" presStyleLbl="node4" presStyleIdx="1" presStyleCnt="7">
        <dgm:presLayoutVars>
          <dgm:chPref val="3"/>
        </dgm:presLayoutVars>
      </dgm:prSet>
      <dgm:spPr/>
    </dgm:pt>
    <dgm:pt modelId="{949F62E1-BBF7-C046-92EF-624782503AE4}" type="pres">
      <dgm:prSet presAssocID="{4E32EA2B-2165-AE41-A8C9-C091DB5F6D87}" presName="horzFour" presStyleCnt="0"/>
      <dgm:spPr/>
    </dgm:pt>
    <dgm:pt modelId="{AD6D0C4E-540E-8340-A45D-2381CE907671}" type="pres">
      <dgm:prSet presAssocID="{0DF482A1-3F1E-F045-9A1E-28E382305E56}" presName="sibSpaceThree" presStyleCnt="0"/>
      <dgm:spPr/>
    </dgm:pt>
    <dgm:pt modelId="{72375C4E-3840-7B41-9062-6E265D77BC5C}" type="pres">
      <dgm:prSet presAssocID="{58CB1C5A-F62F-064F-A471-7810CA0BD478}" presName="vertThree" presStyleCnt="0"/>
      <dgm:spPr/>
    </dgm:pt>
    <dgm:pt modelId="{A6A0ACD5-6464-2F42-B60A-694804D0D49F}" type="pres">
      <dgm:prSet presAssocID="{58CB1C5A-F62F-064F-A471-7810CA0BD478}" presName="txThree" presStyleLbl="node3" presStyleIdx="2" presStyleCnt="5">
        <dgm:presLayoutVars>
          <dgm:chPref val="3"/>
        </dgm:presLayoutVars>
      </dgm:prSet>
      <dgm:spPr/>
    </dgm:pt>
    <dgm:pt modelId="{CA5222F9-2921-2343-A3DF-1CFD69C16CBA}" type="pres">
      <dgm:prSet presAssocID="{58CB1C5A-F62F-064F-A471-7810CA0BD478}" presName="parTransThree" presStyleCnt="0"/>
      <dgm:spPr/>
    </dgm:pt>
    <dgm:pt modelId="{A9C48B12-9390-F742-A5DA-FAAF582EC289}" type="pres">
      <dgm:prSet presAssocID="{58CB1C5A-F62F-064F-A471-7810CA0BD478}" presName="horzThree" presStyleCnt="0"/>
      <dgm:spPr/>
    </dgm:pt>
    <dgm:pt modelId="{AC953463-0062-8942-BC69-BEC00BA1CC16}" type="pres">
      <dgm:prSet presAssocID="{DD9E401C-ECD0-4C46-9617-47348A92FD78}" presName="vertFour" presStyleCnt="0">
        <dgm:presLayoutVars>
          <dgm:chPref val="3"/>
        </dgm:presLayoutVars>
      </dgm:prSet>
      <dgm:spPr/>
    </dgm:pt>
    <dgm:pt modelId="{CA8A97BC-9A19-644A-A084-896A87A55D9D}" type="pres">
      <dgm:prSet presAssocID="{DD9E401C-ECD0-4C46-9617-47348A92FD78}" presName="txFour" presStyleLbl="node4" presStyleIdx="2" presStyleCnt="7">
        <dgm:presLayoutVars>
          <dgm:chPref val="3"/>
        </dgm:presLayoutVars>
      </dgm:prSet>
      <dgm:spPr/>
    </dgm:pt>
    <dgm:pt modelId="{02CE82AC-B9AA-EF4B-B48B-03D6022BFE26}" type="pres">
      <dgm:prSet presAssocID="{DD9E401C-ECD0-4C46-9617-47348A92FD78}" presName="horzFour" presStyleCnt="0"/>
      <dgm:spPr/>
    </dgm:pt>
    <dgm:pt modelId="{DF726858-44BF-1645-A106-D7C43F8DE1E2}" type="pres">
      <dgm:prSet presAssocID="{D4F18260-494A-F24C-9546-E1FE3909884D}" presName="sibSpaceFour" presStyleCnt="0"/>
      <dgm:spPr/>
    </dgm:pt>
    <dgm:pt modelId="{C75033C0-9750-CD45-A54E-5959B1BA6CC1}" type="pres">
      <dgm:prSet presAssocID="{7A53FD53-47FA-DC42-87E3-0F21159AB5E7}" presName="vertFour" presStyleCnt="0">
        <dgm:presLayoutVars>
          <dgm:chPref val="3"/>
        </dgm:presLayoutVars>
      </dgm:prSet>
      <dgm:spPr/>
    </dgm:pt>
    <dgm:pt modelId="{5F69F73F-AAFA-CE4D-B875-277EADC96BAF}" type="pres">
      <dgm:prSet presAssocID="{7A53FD53-47FA-DC42-87E3-0F21159AB5E7}" presName="txFour" presStyleLbl="node4" presStyleIdx="3" presStyleCnt="7">
        <dgm:presLayoutVars>
          <dgm:chPref val="3"/>
        </dgm:presLayoutVars>
      </dgm:prSet>
      <dgm:spPr/>
    </dgm:pt>
    <dgm:pt modelId="{2813EE08-BCC7-DC41-B8C4-FFDA0C55CBC2}" type="pres">
      <dgm:prSet presAssocID="{7A53FD53-47FA-DC42-87E3-0F21159AB5E7}" presName="horzFour" presStyleCnt="0"/>
      <dgm:spPr/>
    </dgm:pt>
    <dgm:pt modelId="{F44A835D-06CD-BD49-A3B8-B1FA47E27F7C}" type="pres">
      <dgm:prSet presAssocID="{08F30E69-F4D6-DF48-85AC-574ED813C2E1}" presName="sibSpaceTwo" presStyleCnt="0"/>
      <dgm:spPr/>
    </dgm:pt>
    <dgm:pt modelId="{AC5EEFFE-4380-ED4B-A395-6AC5277878C5}" type="pres">
      <dgm:prSet presAssocID="{B4D61155-B0A8-054E-A5F2-72F0DB230FAA}" presName="vertTwo" presStyleCnt="0"/>
      <dgm:spPr/>
    </dgm:pt>
    <dgm:pt modelId="{04F3433C-C905-4740-8CF4-0B904077CBCC}" type="pres">
      <dgm:prSet presAssocID="{B4D61155-B0A8-054E-A5F2-72F0DB230FAA}" presName="txTwo" presStyleLbl="node2" presStyleIdx="1" presStyleCnt="3">
        <dgm:presLayoutVars>
          <dgm:chPref val="3"/>
        </dgm:presLayoutVars>
      </dgm:prSet>
      <dgm:spPr/>
    </dgm:pt>
    <dgm:pt modelId="{9E754592-7E03-A349-AD89-74E2230EA6C9}" type="pres">
      <dgm:prSet presAssocID="{B4D61155-B0A8-054E-A5F2-72F0DB230FAA}" presName="parTransTwo" presStyleCnt="0"/>
      <dgm:spPr/>
    </dgm:pt>
    <dgm:pt modelId="{A4248BB6-6740-7E46-BEBE-8A6097804494}" type="pres">
      <dgm:prSet presAssocID="{B4D61155-B0A8-054E-A5F2-72F0DB230FAA}" presName="horzTwo" presStyleCnt="0"/>
      <dgm:spPr/>
    </dgm:pt>
    <dgm:pt modelId="{DA0DE7E3-97C3-464B-8D4F-53B1A8D8DFB1}" type="pres">
      <dgm:prSet presAssocID="{B92F3EB9-39E9-9748-AE1C-CFD89CAEC746}" presName="vertThree" presStyleCnt="0"/>
      <dgm:spPr/>
    </dgm:pt>
    <dgm:pt modelId="{6755D401-D19B-8B41-9A39-CC2C9A7F44D3}" type="pres">
      <dgm:prSet presAssocID="{B92F3EB9-39E9-9748-AE1C-CFD89CAEC746}" presName="txThree" presStyleLbl="node3" presStyleIdx="3" presStyleCnt="5">
        <dgm:presLayoutVars>
          <dgm:chPref val="3"/>
        </dgm:presLayoutVars>
      </dgm:prSet>
      <dgm:spPr/>
    </dgm:pt>
    <dgm:pt modelId="{439E4884-B511-734B-B875-F9A7981829FD}" type="pres">
      <dgm:prSet presAssocID="{B92F3EB9-39E9-9748-AE1C-CFD89CAEC746}" presName="parTransThree" presStyleCnt="0"/>
      <dgm:spPr/>
    </dgm:pt>
    <dgm:pt modelId="{D676FAA2-B03A-4643-993E-803E857F8756}" type="pres">
      <dgm:prSet presAssocID="{B92F3EB9-39E9-9748-AE1C-CFD89CAEC746}" presName="horzThree" presStyleCnt="0"/>
      <dgm:spPr/>
    </dgm:pt>
    <dgm:pt modelId="{64FEF197-E573-4F4C-AAD7-CC7CA1ADD4AB}" type="pres">
      <dgm:prSet presAssocID="{558C2FAB-9766-8544-8D78-4E9FB6D2B4FC}" presName="vertFour" presStyleCnt="0">
        <dgm:presLayoutVars>
          <dgm:chPref val="3"/>
        </dgm:presLayoutVars>
      </dgm:prSet>
      <dgm:spPr/>
    </dgm:pt>
    <dgm:pt modelId="{86827CAF-3EFF-1C4C-A89F-9A9D0BED66E3}" type="pres">
      <dgm:prSet presAssocID="{558C2FAB-9766-8544-8D78-4E9FB6D2B4FC}" presName="txFour" presStyleLbl="node4" presStyleIdx="4" presStyleCnt="7">
        <dgm:presLayoutVars>
          <dgm:chPref val="3"/>
        </dgm:presLayoutVars>
      </dgm:prSet>
      <dgm:spPr/>
    </dgm:pt>
    <dgm:pt modelId="{15C3CCB0-369E-2E47-9FE9-ECC2CC26BE2F}" type="pres">
      <dgm:prSet presAssocID="{558C2FAB-9766-8544-8D78-4E9FB6D2B4FC}" presName="horzFour" presStyleCnt="0"/>
      <dgm:spPr/>
    </dgm:pt>
    <dgm:pt modelId="{7234E120-C9E7-DD48-A9B0-5A8D5E74366E}" type="pres">
      <dgm:prSet presAssocID="{5CA80CFD-BC66-6548-9CC8-5DADECC965DB}" presName="sibSpaceFour" presStyleCnt="0"/>
      <dgm:spPr/>
    </dgm:pt>
    <dgm:pt modelId="{8AEFC68C-960C-E349-8437-CA8039B27598}" type="pres">
      <dgm:prSet presAssocID="{0DEEA105-7938-444F-9032-851307B68096}" presName="vertFour" presStyleCnt="0">
        <dgm:presLayoutVars>
          <dgm:chPref val="3"/>
        </dgm:presLayoutVars>
      </dgm:prSet>
      <dgm:spPr/>
    </dgm:pt>
    <dgm:pt modelId="{102B3678-14A1-8449-9C01-3F00B468264D}" type="pres">
      <dgm:prSet presAssocID="{0DEEA105-7938-444F-9032-851307B68096}" presName="txFour" presStyleLbl="node4" presStyleIdx="5" presStyleCnt="7">
        <dgm:presLayoutVars>
          <dgm:chPref val="3"/>
        </dgm:presLayoutVars>
      </dgm:prSet>
      <dgm:spPr/>
    </dgm:pt>
    <dgm:pt modelId="{7B4104A5-50DB-8C4B-871E-9C0010CC75EC}" type="pres">
      <dgm:prSet presAssocID="{0DEEA105-7938-444F-9032-851307B68096}" presName="horzFour" presStyleCnt="0"/>
      <dgm:spPr/>
    </dgm:pt>
    <dgm:pt modelId="{73DD3A81-5149-0847-9D5C-25E62BE82FFF}" type="pres">
      <dgm:prSet presAssocID="{325F6C58-174A-314C-8CFD-C30F4B2A2AA0}" presName="sibSpaceTwo" presStyleCnt="0"/>
      <dgm:spPr/>
    </dgm:pt>
    <dgm:pt modelId="{F9E968F1-DDB5-F24A-8EA2-274E3FE2F680}" type="pres">
      <dgm:prSet presAssocID="{0E16A303-3DDD-AA48-A00A-32EDFF1BE393}" presName="vertTwo" presStyleCnt="0"/>
      <dgm:spPr/>
    </dgm:pt>
    <dgm:pt modelId="{E23A4D16-ED8F-AC4A-8464-E7AEB34D4F1D}" type="pres">
      <dgm:prSet presAssocID="{0E16A303-3DDD-AA48-A00A-32EDFF1BE393}" presName="txTwo" presStyleLbl="node2" presStyleIdx="2" presStyleCnt="3" custScaleX="100947">
        <dgm:presLayoutVars>
          <dgm:chPref val="3"/>
        </dgm:presLayoutVars>
      </dgm:prSet>
      <dgm:spPr/>
    </dgm:pt>
    <dgm:pt modelId="{A3512EF0-8D91-3C42-91F7-EB6949FC2490}" type="pres">
      <dgm:prSet presAssocID="{0E16A303-3DDD-AA48-A00A-32EDFF1BE393}" presName="parTransTwo" presStyleCnt="0"/>
      <dgm:spPr/>
    </dgm:pt>
    <dgm:pt modelId="{416754F4-1188-BA41-B59D-66CF0FF46DA0}" type="pres">
      <dgm:prSet presAssocID="{0E16A303-3DDD-AA48-A00A-32EDFF1BE393}" presName="horzTwo" presStyleCnt="0"/>
      <dgm:spPr/>
    </dgm:pt>
    <dgm:pt modelId="{CC017F8C-3472-834F-A88F-912F7346703A}" type="pres">
      <dgm:prSet presAssocID="{C536ECAF-54E1-FA4F-A823-3BA9B4434E40}" presName="vertThree" presStyleCnt="0"/>
      <dgm:spPr/>
    </dgm:pt>
    <dgm:pt modelId="{D5667F70-C816-0B4E-A4BD-2D78916AF28B}" type="pres">
      <dgm:prSet presAssocID="{C536ECAF-54E1-FA4F-A823-3BA9B4434E40}" presName="txThree" presStyleLbl="node3" presStyleIdx="4" presStyleCnt="5" custScaleX="108160">
        <dgm:presLayoutVars>
          <dgm:chPref val="3"/>
        </dgm:presLayoutVars>
      </dgm:prSet>
      <dgm:spPr/>
    </dgm:pt>
    <dgm:pt modelId="{A255DCB2-8863-AC47-BC98-1E16463D6F03}" type="pres">
      <dgm:prSet presAssocID="{C536ECAF-54E1-FA4F-A823-3BA9B4434E40}" presName="parTransThree" presStyleCnt="0"/>
      <dgm:spPr/>
    </dgm:pt>
    <dgm:pt modelId="{E056683A-CE15-C541-A392-B0E5E35418DF}" type="pres">
      <dgm:prSet presAssocID="{C536ECAF-54E1-FA4F-A823-3BA9B4434E40}" presName="horzThree" presStyleCnt="0"/>
      <dgm:spPr/>
    </dgm:pt>
    <dgm:pt modelId="{2C478563-86E5-9047-9DD5-3270A2E14F3D}" type="pres">
      <dgm:prSet presAssocID="{EEC3177F-42B2-834D-B1F3-D79C8F90AF4E}" presName="vertFour" presStyleCnt="0">
        <dgm:presLayoutVars>
          <dgm:chPref val="3"/>
        </dgm:presLayoutVars>
      </dgm:prSet>
      <dgm:spPr/>
    </dgm:pt>
    <dgm:pt modelId="{0F627B53-4D07-D742-B62A-33E8E8D1867A}" type="pres">
      <dgm:prSet presAssocID="{EEC3177F-42B2-834D-B1F3-D79C8F90AF4E}" presName="txFour" presStyleLbl="node4" presStyleIdx="6" presStyleCnt="7" custScaleX="108225">
        <dgm:presLayoutVars>
          <dgm:chPref val="3"/>
        </dgm:presLayoutVars>
      </dgm:prSet>
      <dgm:spPr/>
    </dgm:pt>
    <dgm:pt modelId="{EBEDA4D4-9A08-194C-BE96-E912313A6D28}" type="pres">
      <dgm:prSet presAssocID="{EEC3177F-42B2-834D-B1F3-D79C8F90AF4E}" presName="horzFour" presStyleCnt="0"/>
      <dgm:spPr/>
    </dgm:pt>
  </dgm:ptLst>
  <dgm:cxnLst>
    <dgm:cxn modelId="{F79BEB03-7D9B-1B45-BCFA-006B29737261}" type="presOf" srcId="{C7C4BC33-16D3-D740-9CF0-55174D45C880}" destId="{6E4FE019-B27C-0A48-8580-CE8C4EE10BF6}" srcOrd="0" destOrd="0" presId="urn:microsoft.com/office/officeart/2005/8/layout/hierarchy4"/>
    <dgm:cxn modelId="{BC43BA12-F098-DE48-AD5D-AE7FE4DD5835}" srcId="{B4D61155-B0A8-054E-A5F2-72F0DB230FAA}" destId="{B92F3EB9-39E9-9748-AE1C-CFD89CAEC746}" srcOrd="0" destOrd="0" parTransId="{0E3DC952-24F8-FC4D-A4B7-551A133C3B40}" sibTransId="{44F2C760-EB71-7F44-B551-87A1FD470B29}"/>
    <dgm:cxn modelId="{5D625A16-A6C5-6D4A-B17C-A3F8C0D80A3E}" srcId="{D9AC0CF5-8F92-9648-87E5-44357C40AA7F}" destId="{AF7C5FA8-794D-6143-AA5A-AB3ED3EF2276}" srcOrd="0" destOrd="0" parTransId="{89D8AD47-DCD1-9B45-9707-DE1A1F0BA4CC}" sibTransId="{590025CE-7340-0F46-86DE-728EE12F68B0}"/>
    <dgm:cxn modelId="{C4642721-D5DF-F444-AF59-AD2CF389C492}" type="presOf" srcId="{33A92C8C-E8A7-9049-9130-645DA86BB004}" destId="{031F7A98-6CAB-884E-B5FC-E929FE686699}" srcOrd="0" destOrd="0" presId="urn:microsoft.com/office/officeart/2005/8/layout/hierarchy4"/>
    <dgm:cxn modelId="{F1A60624-06C3-9548-9696-C223F6CF6845}" srcId="{D21CC580-0B82-CB40-AF73-919B59557ABA}" destId="{33A92C8C-E8A7-9049-9130-645DA86BB004}" srcOrd="0" destOrd="0" parTransId="{32F11C4F-993E-EB4C-AD96-FF449623421B}" sibTransId="{D8AA0155-1BCB-E44B-9498-7FF7EF182186}"/>
    <dgm:cxn modelId="{717F9828-756F-5340-BA49-DC9FCEF0CDDB}" srcId="{C7C4BC33-16D3-D740-9CF0-55174D45C880}" destId="{4E32EA2B-2165-AE41-A8C9-C091DB5F6D87}" srcOrd="0" destOrd="0" parTransId="{1178E34E-CAAA-3747-8F7E-D860CCC61B51}" sibTransId="{DA143381-ED30-274A-A581-E7395DA5669A}"/>
    <dgm:cxn modelId="{C7F5EE2A-0650-0F49-8460-8B7A1027C444}" srcId="{AF7C5FA8-794D-6143-AA5A-AB3ED3EF2276}" destId="{0E16A303-3DDD-AA48-A00A-32EDFF1BE393}" srcOrd="2" destOrd="0" parTransId="{52C228C2-A153-A34C-8D6B-8F0FACF6EB26}" sibTransId="{E4BF6B2F-308A-2D4F-BF5A-174DFE2FC896}"/>
    <dgm:cxn modelId="{D39D812E-9F96-C84E-ADDA-F758D1110CB7}" type="presOf" srcId="{CF2002F5-06C0-2248-BCA9-199048546CE6}" destId="{4FAA414F-26FA-1F4D-8C43-CEBA2873BDBF}" srcOrd="0" destOrd="0" presId="urn:microsoft.com/office/officeart/2005/8/layout/hierarchy4"/>
    <dgm:cxn modelId="{D7C0AF33-CF3C-6448-97A6-C31E96F66680}" srcId="{0E16A303-3DDD-AA48-A00A-32EDFF1BE393}" destId="{C536ECAF-54E1-FA4F-A823-3BA9B4434E40}" srcOrd="0" destOrd="0" parTransId="{CC213C84-5D39-D440-BC68-1DB3A996EF84}" sibTransId="{D81E5B2B-16DC-4146-B15A-EFDA69BD3A07}"/>
    <dgm:cxn modelId="{F9560F3C-FC51-F34D-B91C-8D5E9D7AC026}" type="presOf" srcId="{7A53FD53-47FA-DC42-87E3-0F21159AB5E7}" destId="{5F69F73F-AAFA-CE4D-B875-277EADC96BAF}" srcOrd="0" destOrd="0" presId="urn:microsoft.com/office/officeart/2005/8/layout/hierarchy4"/>
    <dgm:cxn modelId="{AA9A2645-8688-1147-9615-9BD42E831D48}" type="presOf" srcId="{C536ECAF-54E1-FA4F-A823-3BA9B4434E40}" destId="{D5667F70-C816-0B4E-A4BD-2D78916AF28B}" srcOrd="0" destOrd="0" presId="urn:microsoft.com/office/officeart/2005/8/layout/hierarchy4"/>
    <dgm:cxn modelId="{E749BC48-C46C-7E4E-97D9-A8A633AA2F74}" type="presOf" srcId="{4E32EA2B-2165-AE41-A8C9-C091DB5F6D87}" destId="{C9372291-541B-C24B-B89C-730159121EC7}" srcOrd="0" destOrd="0" presId="urn:microsoft.com/office/officeart/2005/8/layout/hierarchy4"/>
    <dgm:cxn modelId="{9B40BA4A-FCFD-A945-97A4-43B5D5003905}" srcId="{AF7C5FA8-794D-6143-AA5A-AB3ED3EF2276}" destId="{B4D61155-B0A8-054E-A5F2-72F0DB230FAA}" srcOrd="1" destOrd="0" parTransId="{EFBA45B3-811B-034A-932C-15B796587166}" sibTransId="{325F6C58-174A-314C-8CFD-C30F4B2A2AA0}"/>
    <dgm:cxn modelId="{582DF055-F039-A245-9922-88A82B719A68}" srcId="{58CB1C5A-F62F-064F-A471-7810CA0BD478}" destId="{DD9E401C-ECD0-4C46-9617-47348A92FD78}" srcOrd="0" destOrd="0" parTransId="{90874B54-A9B1-EF45-B251-1B7259E9A64F}" sibTransId="{D4F18260-494A-F24C-9546-E1FE3909884D}"/>
    <dgm:cxn modelId="{36CB0256-361A-864A-A493-7EAD7B71DAD8}" srcId="{58CB1C5A-F62F-064F-A471-7810CA0BD478}" destId="{7A53FD53-47FA-DC42-87E3-0F21159AB5E7}" srcOrd="1" destOrd="0" parTransId="{E9BABA6E-2ADD-D842-B273-0B71F9D074EA}" sibTransId="{FE66DA33-0B35-CF4A-9E70-2F293833B641}"/>
    <dgm:cxn modelId="{AF65A85D-1EED-B841-B508-89B21711954E}" srcId="{CF2002F5-06C0-2248-BCA9-199048546CE6}" destId="{C7C4BC33-16D3-D740-9CF0-55174D45C880}" srcOrd="1" destOrd="0" parTransId="{CE079905-EF9F-BE40-8C11-929A146BFF2F}" sibTransId="{0DF482A1-3F1E-F045-9A1E-28E382305E56}"/>
    <dgm:cxn modelId="{4114AE5E-4D73-9240-B4C6-40D78FE78F44}" type="presOf" srcId="{0E16A303-3DDD-AA48-A00A-32EDFF1BE393}" destId="{E23A4D16-ED8F-AC4A-8464-E7AEB34D4F1D}" srcOrd="0" destOrd="0" presId="urn:microsoft.com/office/officeart/2005/8/layout/hierarchy4"/>
    <dgm:cxn modelId="{1E694B64-C459-5444-B76F-F64E34984827}" type="presOf" srcId="{558C2FAB-9766-8544-8D78-4E9FB6D2B4FC}" destId="{86827CAF-3EFF-1C4C-A89F-9A9D0BED66E3}" srcOrd="0" destOrd="0" presId="urn:microsoft.com/office/officeart/2005/8/layout/hierarchy4"/>
    <dgm:cxn modelId="{110D197B-0A90-CE44-9A90-4A325328625C}" type="presOf" srcId="{58CB1C5A-F62F-064F-A471-7810CA0BD478}" destId="{A6A0ACD5-6464-2F42-B60A-694804D0D49F}" srcOrd="0" destOrd="0" presId="urn:microsoft.com/office/officeart/2005/8/layout/hierarchy4"/>
    <dgm:cxn modelId="{D384AE80-4F6E-EA41-B2B8-F2058743DBEE}" srcId="{CF2002F5-06C0-2248-BCA9-199048546CE6}" destId="{58CB1C5A-F62F-064F-A471-7810CA0BD478}" srcOrd="2" destOrd="0" parTransId="{6236670E-78E7-E743-9A32-AD0A899938B5}" sibTransId="{C88CA1DC-410A-B843-A35C-E57286A30EDB}"/>
    <dgm:cxn modelId="{E004A285-FDC2-FA40-A739-5F2D89F903BB}" srcId="{B92F3EB9-39E9-9748-AE1C-CFD89CAEC746}" destId="{558C2FAB-9766-8544-8D78-4E9FB6D2B4FC}" srcOrd="0" destOrd="0" parTransId="{13EFF495-4B62-7646-8AF6-4ACB27705237}" sibTransId="{5CA80CFD-BC66-6548-9CC8-5DADECC965DB}"/>
    <dgm:cxn modelId="{74F5ED86-038B-F343-9F10-4D08D242C817}" srcId="{C536ECAF-54E1-FA4F-A823-3BA9B4434E40}" destId="{EEC3177F-42B2-834D-B1F3-D79C8F90AF4E}" srcOrd="0" destOrd="0" parTransId="{045B70F7-FF5B-D346-B5ED-FA499C6BC0C9}" sibTransId="{9E0EBCB9-0B92-8A49-9931-6A11FC685220}"/>
    <dgm:cxn modelId="{D0EE338E-05BE-B248-A535-194F414ADE97}" type="presOf" srcId="{B4D61155-B0A8-054E-A5F2-72F0DB230FAA}" destId="{04F3433C-C905-4740-8CF4-0B904077CBCC}" srcOrd="0" destOrd="0" presId="urn:microsoft.com/office/officeart/2005/8/layout/hierarchy4"/>
    <dgm:cxn modelId="{C542BD8F-05AF-604D-9242-3B4CE8C5685D}" srcId="{AF7C5FA8-794D-6143-AA5A-AB3ED3EF2276}" destId="{CF2002F5-06C0-2248-BCA9-199048546CE6}" srcOrd="0" destOrd="0" parTransId="{F4FE2B36-C70C-1B47-A6C6-44282B0D48FB}" sibTransId="{08F30E69-F4D6-DF48-85AC-574ED813C2E1}"/>
    <dgm:cxn modelId="{16757992-3975-6344-B750-19D6AFA83C5E}" srcId="{CF2002F5-06C0-2248-BCA9-199048546CE6}" destId="{D21CC580-0B82-CB40-AF73-919B59557ABA}" srcOrd="0" destOrd="0" parTransId="{68683F39-1A2C-5949-86B5-AAB8B8D6943F}" sibTransId="{80AC7296-7135-D446-AFE5-7136E99A2D92}"/>
    <dgm:cxn modelId="{29C8AD9B-9E2A-ED4B-BDE4-7A151645A884}" type="presOf" srcId="{DD9E401C-ECD0-4C46-9617-47348A92FD78}" destId="{CA8A97BC-9A19-644A-A084-896A87A55D9D}" srcOrd="0" destOrd="0" presId="urn:microsoft.com/office/officeart/2005/8/layout/hierarchy4"/>
    <dgm:cxn modelId="{81E181A9-E500-414D-BA93-62A9309FD791}" type="presOf" srcId="{D21CC580-0B82-CB40-AF73-919B59557ABA}" destId="{26B077CE-18D0-0041-88EA-4265C1A9AC36}" srcOrd="0" destOrd="0" presId="urn:microsoft.com/office/officeart/2005/8/layout/hierarchy4"/>
    <dgm:cxn modelId="{5247E0AA-DD60-2C40-9583-8A35A1004838}" type="presOf" srcId="{B92F3EB9-39E9-9748-AE1C-CFD89CAEC746}" destId="{6755D401-D19B-8B41-9A39-CC2C9A7F44D3}" srcOrd="0" destOrd="0" presId="urn:microsoft.com/office/officeart/2005/8/layout/hierarchy4"/>
    <dgm:cxn modelId="{233EEFB5-A071-EA45-B6F2-D846968CD76F}" type="presOf" srcId="{D9AC0CF5-8F92-9648-87E5-44357C40AA7F}" destId="{ECB5803C-73C9-7B4F-89AB-AB845C930E3B}" srcOrd="0" destOrd="0" presId="urn:microsoft.com/office/officeart/2005/8/layout/hierarchy4"/>
    <dgm:cxn modelId="{CA5041C7-46A3-1B40-A2E1-7698A362E527}" type="presOf" srcId="{EEC3177F-42B2-834D-B1F3-D79C8F90AF4E}" destId="{0F627B53-4D07-D742-B62A-33E8E8D1867A}" srcOrd="0" destOrd="0" presId="urn:microsoft.com/office/officeart/2005/8/layout/hierarchy4"/>
    <dgm:cxn modelId="{256FBDD3-3133-6540-94B5-9969A64610C8}" srcId="{B92F3EB9-39E9-9748-AE1C-CFD89CAEC746}" destId="{0DEEA105-7938-444F-9032-851307B68096}" srcOrd="1" destOrd="0" parTransId="{3BF6A3FA-6E50-6B40-8EDA-4FBC1434280D}" sibTransId="{D5AEF9A8-57C0-1446-8DFE-5958C32FB75B}"/>
    <dgm:cxn modelId="{A09C2BDD-DB47-374C-9AF0-2577D02B75F6}" type="presOf" srcId="{AF7C5FA8-794D-6143-AA5A-AB3ED3EF2276}" destId="{10D0EACE-515F-214F-A01B-4733AC441A65}" srcOrd="0" destOrd="0" presId="urn:microsoft.com/office/officeart/2005/8/layout/hierarchy4"/>
    <dgm:cxn modelId="{428FE6DE-FCD6-6746-B0F4-15501571745A}" type="presOf" srcId="{0DEEA105-7938-444F-9032-851307B68096}" destId="{102B3678-14A1-8449-9C01-3F00B468264D}" srcOrd="0" destOrd="0" presId="urn:microsoft.com/office/officeart/2005/8/layout/hierarchy4"/>
    <dgm:cxn modelId="{5283E3F6-738C-F14F-8FB5-2B969D2A7645}" type="presParOf" srcId="{ECB5803C-73C9-7B4F-89AB-AB845C930E3B}" destId="{7C4F8BEC-C1DB-2E49-84B4-06C61BF6998E}" srcOrd="0" destOrd="0" presId="urn:microsoft.com/office/officeart/2005/8/layout/hierarchy4"/>
    <dgm:cxn modelId="{7C5AEE98-21A9-EB41-AD81-4C44D817EE83}" type="presParOf" srcId="{7C4F8BEC-C1DB-2E49-84B4-06C61BF6998E}" destId="{10D0EACE-515F-214F-A01B-4733AC441A65}" srcOrd="0" destOrd="0" presId="urn:microsoft.com/office/officeart/2005/8/layout/hierarchy4"/>
    <dgm:cxn modelId="{40AE2601-36EB-3E42-B89C-699261B3B252}" type="presParOf" srcId="{7C4F8BEC-C1DB-2E49-84B4-06C61BF6998E}" destId="{5C3FC6CE-D433-704B-A4FB-2D493483B287}" srcOrd="1" destOrd="0" presId="urn:microsoft.com/office/officeart/2005/8/layout/hierarchy4"/>
    <dgm:cxn modelId="{7EAD5CD8-186D-2C4F-B77F-C42B15B3C3F3}" type="presParOf" srcId="{7C4F8BEC-C1DB-2E49-84B4-06C61BF6998E}" destId="{B33B683D-5218-EA4B-ADD6-B3D9F47C1D9F}" srcOrd="2" destOrd="0" presId="urn:microsoft.com/office/officeart/2005/8/layout/hierarchy4"/>
    <dgm:cxn modelId="{2DD004CC-08E4-B343-B29E-DFED47B391AA}" type="presParOf" srcId="{B33B683D-5218-EA4B-ADD6-B3D9F47C1D9F}" destId="{75BF998A-8E4A-9B4E-BB92-5FF4D51C986D}" srcOrd="0" destOrd="0" presId="urn:microsoft.com/office/officeart/2005/8/layout/hierarchy4"/>
    <dgm:cxn modelId="{020A069A-5CC6-0C44-8380-BDEA61F44BA2}" type="presParOf" srcId="{75BF998A-8E4A-9B4E-BB92-5FF4D51C986D}" destId="{4FAA414F-26FA-1F4D-8C43-CEBA2873BDBF}" srcOrd="0" destOrd="0" presId="urn:microsoft.com/office/officeart/2005/8/layout/hierarchy4"/>
    <dgm:cxn modelId="{2DCAC66E-BCB9-DD4B-8F76-6AE3F5ED099C}" type="presParOf" srcId="{75BF998A-8E4A-9B4E-BB92-5FF4D51C986D}" destId="{C33628A8-CF8C-3544-9124-0BC44A8BBDCC}" srcOrd="1" destOrd="0" presId="urn:microsoft.com/office/officeart/2005/8/layout/hierarchy4"/>
    <dgm:cxn modelId="{EF2660B2-C5B4-D747-A6EB-7F1B50104AAF}" type="presParOf" srcId="{75BF998A-8E4A-9B4E-BB92-5FF4D51C986D}" destId="{67056473-879A-D84A-BABB-54E2DC9F0CB7}" srcOrd="2" destOrd="0" presId="urn:microsoft.com/office/officeart/2005/8/layout/hierarchy4"/>
    <dgm:cxn modelId="{EF470C45-7D2F-6F46-99B1-857B77B75ABE}" type="presParOf" srcId="{67056473-879A-D84A-BABB-54E2DC9F0CB7}" destId="{B245042F-5F05-6242-83C6-AA0CEF2CB848}" srcOrd="0" destOrd="0" presId="urn:microsoft.com/office/officeart/2005/8/layout/hierarchy4"/>
    <dgm:cxn modelId="{6E1E6345-5C14-694E-8644-A572A1BD5419}" type="presParOf" srcId="{B245042F-5F05-6242-83C6-AA0CEF2CB848}" destId="{26B077CE-18D0-0041-88EA-4265C1A9AC36}" srcOrd="0" destOrd="0" presId="urn:microsoft.com/office/officeart/2005/8/layout/hierarchy4"/>
    <dgm:cxn modelId="{D4FBD74C-CC85-D84A-843F-5C8A714919F2}" type="presParOf" srcId="{B245042F-5F05-6242-83C6-AA0CEF2CB848}" destId="{5002CF52-0C43-6645-87F7-0C503FBC319F}" srcOrd="1" destOrd="0" presId="urn:microsoft.com/office/officeart/2005/8/layout/hierarchy4"/>
    <dgm:cxn modelId="{8E10AA05-7D2F-5A4A-B98F-705C69427AA6}" type="presParOf" srcId="{B245042F-5F05-6242-83C6-AA0CEF2CB848}" destId="{7CD90DAD-F3EC-374E-BC84-989510305383}" srcOrd="2" destOrd="0" presId="urn:microsoft.com/office/officeart/2005/8/layout/hierarchy4"/>
    <dgm:cxn modelId="{6041045D-5B25-004A-82AC-A5F86934639F}" type="presParOf" srcId="{7CD90DAD-F3EC-374E-BC84-989510305383}" destId="{7537A36E-0126-DC46-9609-99A8CA6E52CB}" srcOrd="0" destOrd="0" presId="urn:microsoft.com/office/officeart/2005/8/layout/hierarchy4"/>
    <dgm:cxn modelId="{0B662D3D-883D-E84F-B657-D10627169BAE}" type="presParOf" srcId="{7537A36E-0126-DC46-9609-99A8CA6E52CB}" destId="{031F7A98-6CAB-884E-B5FC-E929FE686699}" srcOrd="0" destOrd="0" presId="urn:microsoft.com/office/officeart/2005/8/layout/hierarchy4"/>
    <dgm:cxn modelId="{A2BEEFDD-F6B9-C24E-A882-8E6CA50583F5}" type="presParOf" srcId="{7537A36E-0126-DC46-9609-99A8CA6E52CB}" destId="{CA78DAE5-7ABB-804C-AB2A-937B9427899C}" srcOrd="1" destOrd="0" presId="urn:microsoft.com/office/officeart/2005/8/layout/hierarchy4"/>
    <dgm:cxn modelId="{EF6F966B-5164-7043-BC01-DAE437E818E5}" type="presParOf" srcId="{67056473-879A-D84A-BABB-54E2DC9F0CB7}" destId="{1CB0F0EF-653E-4044-ADD1-9037438C1FF5}" srcOrd="1" destOrd="0" presId="urn:microsoft.com/office/officeart/2005/8/layout/hierarchy4"/>
    <dgm:cxn modelId="{AF18E123-E5C4-1E4E-B8AB-78F808780F54}" type="presParOf" srcId="{67056473-879A-D84A-BABB-54E2DC9F0CB7}" destId="{F0BC544A-49BB-6C4E-9922-BF2D8A88F94B}" srcOrd="2" destOrd="0" presId="urn:microsoft.com/office/officeart/2005/8/layout/hierarchy4"/>
    <dgm:cxn modelId="{2968B9BA-8C68-0D45-88C1-42E89EFAF8B8}" type="presParOf" srcId="{F0BC544A-49BB-6C4E-9922-BF2D8A88F94B}" destId="{6E4FE019-B27C-0A48-8580-CE8C4EE10BF6}" srcOrd="0" destOrd="0" presId="urn:microsoft.com/office/officeart/2005/8/layout/hierarchy4"/>
    <dgm:cxn modelId="{45B91367-D92A-3E49-99C5-6D06892A1F85}" type="presParOf" srcId="{F0BC544A-49BB-6C4E-9922-BF2D8A88F94B}" destId="{DB0DFD2E-771C-154A-B145-6405B78FE379}" srcOrd="1" destOrd="0" presId="urn:microsoft.com/office/officeart/2005/8/layout/hierarchy4"/>
    <dgm:cxn modelId="{A7CFBFFC-13E8-F342-91DE-AE5E5A1ABF5C}" type="presParOf" srcId="{F0BC544A-49BB-6C4E-9922-BF2D8A88F94B}" destId="{6CD30DD0-DDF6-8543-9856-6F5B1E68AAEE}" srcOrd="2" destOrd="0" presId="urn:microsoft.com/office/officeart/2005/8/layout/hierarchy4"/>
    <dgm:cxn modelId="{3274D53D-8CE0-1B4C-A912-5D85E26BA375}" type="presParOf" srcId="{6CD30DD0-DDF6-8543-9856-6F5B1E68AAEE}" destId="{9593B672-F98F-FF4F-A437-9ECB405EEE5C}" srcOrd="0" destOrd="0" presId="urn:microsoft.com/office/officeart/2005/8/layout/hierarchy4"/>
    <dgm:cxn modelId="{8186A592-E692-DB4F-9C4D-6D71F024C347}" type="presParOf" srcId="{9593B672-F98F-FF4F-A437-9ECB405EEE5C}" destId="{C9372291-541B-C24B-B89C-730159121EC7}" srcOrd="0" destOrd="0" presId="urn:microsoft.com/office/officeart/2005/8/layout/hierarchy4"/>
    <dgm:cxn modelId="{968E0716-3A09-0948-B76F-56E00611CFEA}" type="presParOf" srcId="{9593B672-F98F-FF4F-A437-9ECB405EEE5C}" destId="{949F62E1-BBF7-C046-92EF-624782503AE4}" srcOrd="1" destOrd="0" presId="urn:microsoft.com/office/officeart/2005/8/layout/hierarchy4"/>
    <dgm:cxn modelId="{DF0E4C5C-741B-BF44-BEFE-016FBCBFAD0B}" type="presParOf" srcId="{67056473-879A-D84A-BABB-54E2DC9F0CB7}" destId="{AD6D0C4E-540E-8340-A45D-2381CE907671}" srcOrd="3" destOrd="0" presId="urn:microsoft.com/office/officeart/2005/8/layout/hierarchy4"/>
    <dgm:cxn modelId="{45E1CA86-C878-AE4D-9256-8FD2762922C1}" type="presParOf" srcId="{67056473-879A-D84A-BABB-54E2DC9F0CB7}" destId="{72375C4E-3840-7B41-9062-6E265D77BC5C}" srcOrd="4" destOrd="0" presId="urn:microsoft.com/office/officeart/2005/8/layout/hierarchy4"/>
    <dgm:cxn modelId="{8D29C814-29AE-3B44-B8BE-82718BF1BE73}" type="presParOf" srcId="{72375C4E-3840-7B41-9062-6E265D77BC5C}" destId="{A6A0ACD5-6464-2F42-B60A-694804D0D49F}" srcOrd="0" destOrd="0" presId="urn:microsoft.com/office/officeart/2005/8/layout/hierarchy4"/>
    <dgm:cxn modelId="{172C9F2E-0D32-3246-8A9D-D352284FE7A5}" type="presParOf" srcId="{72375C4E-3840-7B41-9062-6E265D77BC5C}" destId="{CA5222F9-2921-2343-A3DF-1CFD69C16CBA}" srcOrd="1" destOrd="0" presId="urn:microsoft.com/office/officeart/2005/8/layout/hierarchy4"/>
    <dgm:cxn modelId="{E3762B70-8B54-A04C-8089-45E30089B6F0}" type="presParOf" srcId="{72375C4E-3840-7B41-9062-6E265D77BC5C}" destId="{A9C48B12-9390-F742-A5DA-FAAF582EC289}" srcOrd="2" destOrd="0" presId="urn:microsoft.com/office/officeart/2005/8/layout/hierarchy4"/>
    <dgm:cxn modelId="{509BA5F8-0F3D-694C-BDA4-8E45A80C19CB}" type="presParOf" srcId="{A9C48B12-9390-F742-A5DA-FAAF582EC289}" destId="{AC953463-0062-8942-BC69-BEC00BA1CC16}" srcOrd="0" destOrd="0" presId="urn:microsoft.com/office/officeart/2005/8/layout/hierarchy4"/>
    <dgm:cxn modelId="{4DAD418E-12A8-3F4B-AE7E-561902B51F78}" type="presParOf" srcId="{AC953463-0062-8942-BC69-BEC00BA1CC16}" destId="{CA8A97BC-9A19-644A-A084-896A87A55D9D}" srcOrd="0" destOrd="0" presId="urn:microsoft.com/office/officeart/2005/8/layout/hierarchy4"/>
    <dgm:cxn modelId="{1A90EFA0-936E-3149-8922-A72F94FE8EA9}" type="presParOf" srcId="{AC953463-0062-8942-BC69-BEC00BA1CC16}" destId="{02CE82AC-B9AA-EF4B-B48B-03D6022BFE26}" srcOrd="1" destOrd="0" presId="urn:microsoft.com/office/officeart/2005/8/layout/hierarchy4"/>
    <dgm:cxn modelId="{CB845C0A-7027-7349-9BF1-51D41E66BDE9}" type="presParOf" srcId="{A9C48B12-9390-F742-A5DA-FAAF582EC289}" destId="{DF726858-44BF-1645-A106-D7C43F8DE1E2}" srcOrd="1" destOrd="0" presId="urn:microsoft.com/office/officeart/2005/8/layout/hierarchy4"/>
    <dgm:cxn modelId="{F06E3AE1-5023-E54F-99E6-42C561E4F24F}" type="presParOf" srcId="{A9C48B12-9390-F742-A5DA-FAAF582EC289}" destId="{C75033C0-9750-CD45-A54E-5959B1BA6CC1}" srcOrd="2" destOrd="0" presId="urn:microsoft.com/office/officeart/2005/8/layout/hierarchy4"/>
    <dgm:cxn modelId="{922FBC12-88A4-CE42-B483-6C18BB064C99}" type="presParOf" srcId="{C75033C0-9750-CD45-A54E-5959B1BA6CC1}" destId="{5F69F73F-AAFA-CE4D-B875-277EADC96BAF}" srcOrd="0" destOrd="0" presId="urn:microsoft.com/office/officeart/2005/8/layout/hierarchy4"/>
    <dgm:cxn modelId="{72166D32-184D-A74E-9AB2-7EC20A89F123}" type="presParOf" srcId="{C75033C0-9750-CD45-A54E-5959B1BA6CC1}" destId="{2813EE08-BCC7-DC41-B8C4-FFDA0C55CBC2}" srcOrd="1" destOrd="0" presId="urn:microsoft.com/office/officeart/2005/8/layout/hierarchy4"/>
    <dgm:cxn modelId="{0BC4A5CA-452C-C741-B096-7B0C0418A21F}" type="presParOf" srcId="{B33B683D-5218-EA4B-ADD6-B3D9F47C1D9F}" destId="{F44A835D-06CD-BD49-A3B8-B1FA47E27F7C}" srcOrd="1" destOrd="0" presId="urn:microsoft.com/office/officeart/2005/8/layout/hierarchy4"/>
    <dgm:cxn modelId="{48763C0C-55B1-5E41-8DE0-6B863AF288DF}" type="presParOf" srcId="{B33B683D-5218-EA4B-ADD6-B3D9F47C1D9F}" destId="{AC5EEFFE-4380-ED4B-A395-6AC5277878C5}" srcOrd="2" destOrd="0" presId="urn:microsoft.com/office/officeart/2005/8/layout/hierarchy4"/>
    <dgm:cxn modelId="{F61AE899-E3B4-044F-9702-6A37400BC228}" type="presParOf" srcId="{AC5EEFFE-4380-ED4B-A395-6AC5277878C5}" destId="{04F3433C-C905-4740-8CF4-0B904077CBCC}" srcOrd="0" destOrd="0" presId="urn:microsoft.com/office/officeart/2005/8/layout/hierarchy4"/>
    <dgm:cxn modelId="{A2C0F36A-8ECA-7A43-91D7-C508A0265BF1}" type="presParOf" srcId="{AC5EEFFE-4380-ED4B-A395-6AC5277878C5}" destId="{9E754592-7E03-A349-AD89-74E2230EA6C9}" srcOrd="1" destOrd="0" presId="urn:microsoft.com/office/officeart/2005/8/layout/hierarchy4"/>
    <dgm:cxn modelId="{168BF537-B386-7A47-98F0-3252860DB427}" type="presParOf" srcId="{AC5EEFFE-4380-ED4B-A395-6AC5277878C5}" destId="{A4248BB6-6740-7E46-BEBE-8A6097804494}" srcOrd="2" destOrd="0" presId="urn:microsoft.com/office/officeart/2005/8/layout/hierarchy4"/>
    <dgm:cxn modelId="{6E4B8747-56E9-5243-8C53-85655DF4C809}" type="presParOf" srcId="{A4248BB6-6740-7E46-BEBE-8A6097804494}" destId="{DA0DE7E3-97C3-464B-8D4F-53B1A8D8DFB1}" srcOrd="0" destOrd="0" presId="urn:microsoft.com/office/officeart/2005/8/layout/hierarchy4"/>
    <dgm:cxn modelId="{11122483-0F56-C24B-90C9-EA6CCD4D03CD}" type="presParOf" srcId="{DA0DE7E3-97C3-464B-8D4F-53B1A8D8DFB1}" destId="{6755D401-D19B-8B41-9A39-CC2C9A7F44D3}" srcOrd="0" destOrd="0" presId="urn:microsoft.com/office/officeart/2005/8/layout/hierarchy4"/>
    <dgm:cxn modelId="{86EF127E-94F7-3146-8AC8-08D82ACD6376}" type="presParOf" srcId="{DA0DE7E3-97C3-464B-8D4F-53B1A8D8DFB1}" destId="{439E4884-B511-734B-B875-F9A7981829FD}" srcOrd="1" destOrd="0" presId="urn:microsoft.com/office/officeart/2005/8/layout/hierarchy4"/>
    <dgm:cxn modelId="{07B3F6AC-0C06-0545-B827-640E995BFF96}" type="presParOf" srcId="{DA0DE7E3-97C3-464B-8D4F-53B1A8D8DFB1}" destId="{D676FAA2-B03A-4643-993E-803E857F8756}" srcOrd="2" destOrd="0" presId="urn:microsoft.com/office/officeart/2005/8/layout/hierarchy4"/>
    <dgm:cxn modelId="{FF954D96-6EEC-2341-9FA4-9C24CC0DA60F}" type="presParOf" srcId="{D676FAA2-B03A-4643-993E-803E857F8756}" destId="{64FEF197-E573-4F4C-AAD7-CC7CA1ADD4AB}" srcOrd="0" destOrd="0" presId="urn:microsoft.com/office/officeart/2005/8/layout/hierarchy4"/>
    <dgm:cxn modelId="{6884F1BC-A2E5-5047-8636-051ABAA903D1}" type="presParOf" srcId="{64FEF197-E573-4F4C-AAD7-CC7CA1ADD4AB}" destId="{86827CAF-3EFF-1C4C-A89F-9A9D0BED66E3}" srcOrd="0" destOrd="0" presId="urn:microsoft.com/office/officeart/2005/8/layout/hierarchy4"/>
    <dgm:cxn modelId="{706A735E-039E-E941-9234-C4B4C7DEE573}" type="presParOf" srcId="{64FEF197-E573-4F4C-AAD7-CC7CA1ADD4AB}" destId="{15C3CCB0-369E-2E47-9FE9-ECC2CC26BE2F}" srcOrd="1" destOrd="0" presId="urn:microsoft.com/office/officeart/2005/8/layout/hierarchy4"/>
    <dgm:cxn modelId="{585056C8-0DEE-4E43-A2C2-3D50EE9FDBC5}" type="presParOf" srcId="{D676FAA2-B03A-4643-993E-803E857F8756}" destId="{7234E120-C9E7-DD48-A9B0-5A8D5E74366E}" srcOrd="1" destOrd="0" presId="urn:microsoft.com/office/officeart/2005/8/layout/hierarchy4"/>
    <dgm:cxn modelId="{6E0D28EE-B898-A64A-A0FC-31B4D5D5E5ED}" type="presParOf" srcId="{D676FAA2-B03A-4643-993E-803E857F8756}" destId="{8AEFC68C-960C-E349-8437-CA8039B27598}" srcOrd="2" destOrd="0" presId="urn:microsoft.com/office/officeart/2005/8/layout/hierarchy4"/>
    <dgm:cxn modelId="{D4FD6156-2C38-AD48-8C83-B499698F341E}" type="presParOf" srcId="{8AEFC68C-960C-E349-8437-CA8039B27598}" destId="{102B3678-14A1-8449-9C01-3F00B468264D}" srcOrd="0" destOrd="0" presId="urn:microsoft.com/office/officeart/2005/8/layout/hierarchy4"/>
    <dgm:cxn modelId="{33ECC572-572C-9944-9653-0907F5B457C0}" type="presParOf" srcId="{8AEFC68C-960C-E349-8437-CA8039B27598}" destId="{7B4104A5-50DB-8C4B-871E-9C0010CC75EC}" srcOrd="1" destOrd="0" presId="urn:microsoft.com/office/officeart/2005/8/layout/hierarchy4"/>
    <dgm:cxn modelId="{DEE1EB23-8A15-004F-98F9-86BDA631166F}" type="presParOf" srcId="{B33B683D-5218-EA4B-ADD6-B3D9F47C1D9F}" destId="{73DD3A81-5149-0847-9D5C-25E62BE82FFF}" srcOrd="3" destOrd="0" presId="urn:microsoft.com/office/officeart/2005/8/layout/hierarchy4"/>
    <dgm:cxn modelId="{80D8DEA6-71EA-A84F-8C89-2FE046744997}" type="presParOf" srcId="{B33B683D-5218-EA4B-ADD6-B3D9F47C1D9F}" destId="{F9E968F1-DDB5-F24A-8EA2-274E3FE2F680}" srcOrd="4" destOrd="0" presId="urn:microsoft.com/office/officeart/2005/8/layout/hierarchy4"/>
    <dgm:cxn modelId="{2016753E-7500-0A49-B10E-A93D95E9D936}" type="presParOf" srcId="{F9E968F1-DDB5-F24A-8EA2-274E3FE2F680}" destId="{E23A4D16-ED8F-AC4A-8464-E7AEB34D4F1D}" srcOrd="0" destOrd="0" presId="urn:microsoft.com/office/officeart/2005/8/layout/hierarchy4"/>
    <dgm:cxn modelId="{2DF718F3-5797-E94A-B918-ECDA8CAFA67A}" type="presParOf" srcId="{F9E968F1-DDB5-F24A-8EA2-274E3FE2F680}" destId="{A3512EF0-8D91-3C42-91F7-EB6949FC2490}" srcOrd="1" destOrd="0" presId="urn:microsoft.com/office/officeart/2005/8/layout/hierarchy4"/>
    <dgm:cxn modelId="{5035545B-2680-2F49-9AF0-20A8930F07B7}" type="presParOf" srcId="{F9E968F1-DDB5-F24A-8EA2-274E3FE2F680}" destId="{416754F4-1188-BA41-B59D-66CF0FF46DA0}" srcOrd="2" destOrd="0" presId="urn:microsoft.com/office/officeart/2005/8/layout/hierarchy4"/>
    <dgm:cxn modelId="{0C4852F1-E2D3-EE40-8906-64B888296CFF}" type="presParOf" srcId="{416754F4-1188-BA41-B59D-66CF0FF46DA0}" destId="{CC017F8C-3472-834F-A88F-912F7346703A}" srcOrd="0" destOrd="0" presId="urn:microsoft.com/office/officeart/2005/8/layout/hierarchy4"/>
    <dgm:cxn modelId="{5892C5EF-304C-9E4A-BDBA-66DDB0B6CB9D}" type="presParOf" srcId="{CC017F8C-3472-834F-A88F-912F7346703A}" destId="{D5667F70-C816-0B4E-A4BD-2D78916AF28B}" srcOrd="0" destOrd="0" presId="urn:microsoft.com/office/officeart/2005/8/layout/hierarchy4"/>
    <dgm:cxn modelId="{56CEE352-AE92-B845-A363-C0C17A8ABA16}" type="presParOf" srcId="{CC017F8C-3472-834F-A88F-912F7346703A}" destId="{A255DCB2-8863-AC47-BC98-1E16463D6F03}" srcOrd="1" destOrd="0" presId="urn:microsoft.com/office/officeart/2005/8/layout/hierarchy4"/>
    <dgm:cxn modelId="{CCFB88BA-13DC-264C-ABAA-465BC9D74E81}" type="presParOf" srcId="{CC017F8C-3472-834F-A88F-912F7346703A}" destId="{E056683A-CE15-C541-A392-B0E5E35418DF}" srcOrd="2" destOrd="0" presId="urn:microsoft.com/office/officeart/2005/8/layout/hierarchy4"/>
    <dgm:cxn modelId="{A159D531-6F92-F747-AF6F-B600EAAA3BE3}" type="presParOf" srcId="{E056683A-CE15-C541-A392-B0E5E35418DF}" destId="{2C478563-86E5-9047-9DD5-3270A2E14F3D}" srcOrd="0" destOrd="0" presId="urn:microsoft.com/office/officeart/2005/8/layout/hierarchy4"/>
    <dgm:cxn modelId="{641D96DC-D16F-3242-AD27-963D4316152A}" type="presParOf" srcId="{2C478563-86E5-9047-9DD5-3270A2E14F3D}" destId="{0F627B53-4D07-D742-B62A-33E8E8D1867A}" srcOrd="0" destOrd="0" presId="urn:microsoft.com/office/officeart/2005/8/layout/hierarchy4"/>
    <dgm:cxn modelId="{F8C4B16F-8193-F649-8D9F-01CAEC6DA7E7}" type="presParOf" srcId="{2C478563-86E5-9047-9DD5-3270A2E14F3D}" destId="{EBEDA4D4-9A08-194C-BE96-E912313A6D2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BB06AA-DF2C-9340-815C-384DF7C0EB88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</dgm:pt>
    <dgm:pt modelId="{517C2C57-CA32-0946-B2B3-3ACF0CF3AEE6}">
      <dgm:prSet phldrT="[Texto]" custT="1"/>
      <dgm:spPr/>
      <dgm:t>
        <a:bodyPr/>
        <a:lstStyle/>
        <a:p>
          <a:r>
            <a:rPr lang="es-MX" sz="2400"/>
            <a:t>Definición de la Oferta</a:t>
          </a:r>
          <a:endParaRPr lang="es-MX" sz="2400" dirty="0"/>
        </a:p>
      </dgm:t>
    </dgm:pt>
    <dgm:pt modelId="{9D329A30-1FEF-304D-9329-10465CC873A0}" type="parTrans" cxnId="{748527CD-DF86-3E42-BCB7-3ED659B0E9CB}">
      <dgm:prSet/>
      <dgm:spPr/>
      <dgm:t>
        <a:bodyPr/>
        <a:lstStyle/>
        <a:p>
          <a:endParaRPr lang="es-MX"/>
        </a:p>
      </dgm:t>
    </dgm:pt>
    <dgm:pt modelId="{BDB708F4-3CEE-4848-B847-8B9520079B1D}" type="sibTrans" cxnId="{748527CD-DF86-3E42-BCB7-3ED659B0E9CB}">
      <dgm:prSet/>
      <dgm:spPr/>
      <dgm:t>
        <a:bodyPr/>
        <a:lstStyle/>
        <a:p>
          <a:endParaRPr lang="es-MX"/>
        </a:p>
      </dgm:t>
    </dgm:pt>
    <dgm:pt modelId="{995FD994-A57B-A249-8D2B-1C55FEA7D80C}">
      <dgm:prSet phldrT="[Texto]" custT="1"/>
      <dgm:spPr/>
      <dgm:t>
        <a:bodyPr/>
        <a:lstStyle/>
        <a:p>
          <a:r>
            <a:rPr lang="es-MX" sz="2400" dirty="0"/>
            <a:t>Estrategia de Marketing</a:t>
          </a:r>
        </a:p>
      </dgm:t>
    </dgm:pt>
    <dgm:pt modelId="{0A6D0362-A239-DC45-9FF9-173B69A77D9F}" type="parTrans" cxnId="{45F162D0-80FB-464B-B0F4-3EDEEBD3BD0D}">
      <dgm:prSet/>
      <dgm:spPr/>
      <dgm:t>
        <a:bodyPr/>
        <a:lstStyle/>
        <a:p>
          <a:endParaRPr lang="es-MX"/>
        </a:p>
      </dgm:t>
    </dgm:pt>
    <dgm:pt modelId="{35023BFD-F748-4149-9A0B-03E347A0B8A6}" type="sibTrans" cxnId="{45F162D0-80FB-464B-B0F4-3EDEEBD3BD0D}">
      <dgm:prSet/>
      <dgm:spPr/>
      <dgm:t>
        <a:bodyPr/>
        <a:lstStyle/>
        <a:p>
          <a:endParaRPr lang="es-MX"/>
        </a:p>
      </dgm:t>
    </dgm:pt>
    <dgm:pt modelId="{1FF2378B-0FDA-434D-8B68-04E0B7FDFE07}">
      <dgm:prSet phldrT="[Texto]" custT="1"/>
      <dgm:spPr/>
      <dgm:t>
        <a:bodyPr/>
        <a:lstStyle/>
        <a:p>
          <a:r>
            <a:rPr lang="es-MX" sz="2400" dirty="0"/>
            <a:t>Admision de Estudiantes</a:t>
          </a:r>
        </a:p>
      </dgm:t>
    </dgm:pt>
    <dgm:pt modelId="{A2460CC9-0F08-0C4A-B1F1-D9949A30A7EF}" type="parTrans" cxnId="{A93DEF4B-FF37-0849-82C2-BF425D856573}">
      <dgm:prSet/>
      <dgm:spPr/>
      <dgm:t>
        <a:bodyPr/>
        <a:lstStyle/>
        <a:p>
          <a:endParaRPr lang="es-MX"/>
        </a:p>
      </dgm:t>
    </dgm:pt>
    <dgm:pt modelId="{C2E07793-16C0-514A-BA21-3D15F8F409DB}" type="sibTrans" cxnId="{A93DEF4B-FF37-0849-82C2-BF425D856573}">
      <dgm:prSet/>
      <dgm:spPr/>
      <dgm:t>
        <a:bodyPr/>
        <a:lstStyle/>
        <a:p>
          <a:endParaRPr lang="es-MX"/>
        </a:p>
      </dgm:t>
    </dgm:pt>
    <dgm:pt modelId="{28049397-1DA8-B841-A083-5AC7EF8F58B0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sz="1800"/>
            <a:t>Programas nuevos</a:t>
          </a:r>
          <a:endParaRPr lang="es-MX" sz="1800" dirty="0"/>
        </a:p>
      </dgm:t>
    </dgm:pt>
    <dgm:pt modelId="{BE9ECCBA-686A-6640-BD7A-05316B721F49}" type="parTrans" cxnId="{BED383CF-9733-AC41-9DF9-80C600392DB8}">
      <dgm:prSet/>
      <dgm:spPr/>
      <dgm:t>
        <a:bodyPr/>
        <a:lstStyle/>
        <a:p>
          <a:endParaRPr lang="es-MX"/>
        </a:p>
      </dgm:t>
    </dgm:pt>
    <dgm:pt modelId="{8813F7F1-F6F0-F046-A43A-234DD55841A1}" type="sibTrans" cxnId="{BED383CF-9733-AC41-9DF9-80C600392DB8}">
      <dgm:prSet/>
      <dgm:spPr/>
      <dgm:t>
        <a:bodyPr/>
        <a:lstStyle/>
        <a:p>
          <a:endParaRPr lang="es-MX"/>
        </a:p>
      </dgm:t>
    </dgm:pt>
    <dgm:pt modelId="{81C73F10-0871-5C44-8825-BE8C5EA5D1BD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sz="1800" dirty="0"/>
            <a:t>Vacantes </a:t>
          </a:r>
        </a:p>
      </dgm:t>
    </dgm:pt>
    <dgm:pt modelId="{0E7CE649-446B-4543-82B9-F8C6B6F809E0}" type="parTrans" cxnId="{97956DB3-B657-CB4D-B2EB-77263EB84FCE}">
      <dgm:prSet/>
      <dgm:spPr/>
      <dgm:t>
        <a:bodyPr/>
        <a:lstStyle/>
        <a:p>
          <a:endParaRPr lang="es-MX"/>
        </a:p>
      </dgm:t>
    </dgm:pt>
    <dgm:pt modelId="{41F72694-1C69-D34C-BC3A-964F38142685}" type="sibTrans" cxnId="{97956DB3-B657-CB4D-B2EB-77263EB84FCE}">
      <dgm:prSet/>
      <dgm:spPr/>
      <dgm:t>
        <a:bodyPr/>
        <a:lstStyle/>
        <a:p>
          <a:endParaRPr lang="es-MX"/>
        </a:p>
      </dgm:t>
    </dgm:pt>
    <dgm:pt modelId="{FF0F76D0-569C-2B4A-AB72-D0EDA4583FA5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sz="1800" dirty="0"/>
            <a:t>Requisitos</a:t>
          </a:r>
        </a:p>
      </dgm:t>
    </dgm:pt>
    <dgm:pt modelId="{DCCC7915-A72E-FA4C-8DEB-260B0407C0FD}" type="parTrans" cxnId="{5C1F559D-EA01-8E45-A58E-164F6A299042}">
      <dgm:prSet/>
      <dgm:spPr/>
      <dgm:t>
        <a:bodyPr/>
        <a:lstStyle/>
        <a:p>
          <a:endParaRPr lang="es-MX"/>
        </a:p>
      </dgm:t>
    </dgm:pt>
    <dgm:pt modelId="{DCD702E0-D46C-CA4E-BFBC-4EB90181FDCE}" type="sibTrans" cxnId="{5C1F559D-EA01-8E45-A58E-164F6A299042}">
      <dgm:prSet/>
      <dgm:spPr/>
      <dgm:t>
        <a:bodyPr/>
        <a:lstStyle/>
        <a:p>
          <a:endParaRPr lang="es-MX"/>
        </a:p>
      </dgm:t>
    </dgm:pt>
    <dgm:pt modelId="{54C70B9F-A74E-4342-AB52-29AA0B41D65B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sz="1800" dirty="0"/>
            <a:t>Nuevas Vías de admisión </a:t>
          </a:r>
        </a:p>
      </dgm:t>
    </dgm:pt>
    <dgm:pt modelId="{E5DB20B3-E645-AE4C-B169-8096383DE2DD}" type="parTrans" cxnId="{FC7C123A-1657-144C-9961-5F5CD10DD6E2}">
      <dgm:prSet/>
      <dgm:spPr/>
      <dgm:t>
        <a:bodyPr/>
        <a:lstStyle/>
        <a:p>
          <a:endParaRPr lang="es-MX"/>
        </a:p>
      </dgm:t>
    </dgm:pt>
    <dgm:pt modelId="{2602485E-8B57-FB49-BBDF-5BAE9FC57533}" type="sibTrans" cxnId="{FC7C123A-1657-144C-9961-5F5CD10DD6E2}">
      <dgm:prSet/>
      <dgm:spPr/>
      <dgm:t>
        <a:bodyPr/>
        <a:lstStyle/>
        <a:p>
          <a:endParaRPr lang="es-MX"/>
        </a:p>
      </dgm:t>
    </dgm:pt>
    <dgm:pt modelId="{B662B67E-8C2A-E54C-85DA-40CF1204207C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sz="1800" dirty="0"/>
            <a:t>Sobrecupos</a:t>
          </a:r>
        </a:p>
      </dgm:t>
    </dgm:pt>
    <dgm:pt modelId="{F830AC0B-B148-304E-8B9B-279F5FCB6FD7}" type="parTrans" cxnId="{998B6555-5A25-EC46-BCCC-B3622F99D0F1}">
      <dgm:prSet/>
      <dgm:spPr/>
      <dgm:t>
        <a:bodyPr/>
        <a:lstStyle/>
        <a:p>
          <a:endParaRPr lang="es-MX"/>
        </a:p>
      </dgm:t>
    </dgm:pt>
    <dgm:pt modelId="{5B5776C0-AA54-7C41-8024-71BCEDFB208D}" type="sibTrans" cxnId="{998B6555-5A25-EC46-BCCC-B3622F99D0F1}">
      <dgm:prSet/>
      <dgm:spPr/>
      <dgm:t>
        <a:bodyPr/>
        <a:lstStyle/>
        <a:p>
          <a:endParaRPr lang="es-MX"/>
        </a:p>
      </dgm:t>
    </dgm:pt>
    <dgm:pt modelId="{8CBC65A2-960D-B348-95AD-D9E5B72E1209}">
      <dgm:prSet phldrT="[Texto]" custT="1"/>
      <dgm:spPr/>
      <dgm:t>
        <a:bodyPr/>
        <a:lstStyle/>
        <a:p>
          <a:r>
            <a:rPr lang="es-MX" sz="1800" dirty="0"/>
            <a:t>Campaña publicitaria</a:t>
          </a:r>
        </a:p>
      </dgm:t>
    </dgm:pt>
    <dgm:pt modelId="{331AC084-CD34-5C4D-B96E-564400C7BABC}" type="parTrans" cxnId="{CF2F107C-82C9-A748-8EB4-074AFD1B1110}">
      <dgm:prSet/>
      <dgm:spPr/>
      <dgm:t>
        <a:bodyPr/>
        <a:lstStyle/>
        <a:p>
          <a:endParaRPr lang="es-MX"/>
        </a:p>
      </dgm:t>
    </dgm:pt>
    <dgm:pt modelId="{3D473F0A-9F6C-F144-983A-D865B5D5E17D}" type="sibTrans" cxnId="{CF2F107C-82C9-A748-8EB4-074AFD1B1110}">
      <dgm:prSet/>
      <dgm:spPr/>
      <dgm:t>
        <a:bodyPr/>
        <a:lstStyle/>
        <a:p>
          <a:endParaRPr lang="es-MX"/>
        </a:p>
      </dgm:t>
    </dgm:pt>
    <dgm:pt modelId="{46D6022A-BB6C-A042-9BCA-BD415A78EFAA}">
      <dgm:prSet phldrT="[Texto]" custT="1"/>
      <dgm:spPr/>
      <dgm:t>
        <a:bodyPr/>
        <a:lstStyle/>
        <a:p>
          <a:r>
            <a:rPr lang="es-MX" sz="1800" dirty="0"/>
            <a:t>Redes sociales</a:t>
          </a:r>
        </a:p>
      </dgm:t>
    </dgm:pt>
    <dgm:pt modelId="{3996ECFB-B643-C042-B99E-785CA40DC36C}" type="parTrans" cxnId="{E28C3918-5423-CA47-8C88-E23BB04FE68A}">
      <dgm:prSet/>
      <dgm:spPr/>
      <dgm:t>
        <a:bodyPr/>
        <a:lstStyle/>
        <a:p>
          <a:endParaRPr lang="es-MX"/>
        </a:p>
      </dgm:t>
    </dgm:pt>
    <dgm:pt modelId="{4D2887EA-28DF-DC4D-8C9E-32D0007E6D33}" type="sibTrans" cxnId="{E28C3918-5423-CA47-8C88-E23BB04FE68A}">
      <dgm:prSet/>
      <dgm:spPr/>
      <dgm:t>
        <a:bodyPr/>
        <a:lstStyle/>
        <a:p>
          <a:endParaRPr lang="es-MX"/>
        </a:p>
      </dgm:t>
    </dgm:pt>
    <dgm:pt modelId="{207B6F3C-948D-F341-A8B0-2897ABE01502}">
      <dgm:prSet phldrT="[Texto]" custT="1"/>
      <dgm:spPr/>
      <dgm:t>
        <a:bodyPr/>
        <a:lstStyle/>
        <a:p>
          <a:r>
            <a:rPr lang="es-MX" sz="1800" dirty="0"/>
            <a:t>Actividades con colegios</a:t>
          </a:r>
        </a:p>
      </dgm:t>
    </dgm:pt>
    <dgm:pt modelId="{0382E537-A75A-B949-9610-927DFBCCA20E}" type="parTrans" cxnId="{75BA55C7-6156-9447-A491-77E67AA31F60}">
      <dgm:prSet/>
      <dgm:spPr/>
      <dgm:t>
        <a:bodyPr/>
        <a:lstStyle/>
        <a:p>
          <a:endParaRPr lang="es-MX"/>
        </a:p>
      </dgm:t>
    </dgm:pt>
    <dgm:pt modelId="{3AADD61C-968D-AD46-931A-A10180285B9D}" type="sibTrans" cxnId="{75BA55C7-6156-9447-A491-77E67AA31F60}">
      <dgm:prSet/>
      <dgm:spPr/>
      <dgm:t>
        <a:bodyPr/>
        <a:lstStyle/>
        <a:p>
          <a:endParaRPr lang="es-MX"/>
        </a:p>
      </dgm:t>
    </dgm:pt>
    <dgm:pt modelId="{DF003335-67BA-004A-AA55-6BEF8F3C6894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sz="1800" dirty="0"/>
            <a:t>Definición de Aranceles</a:t>
          </a:r>
        </a:p>
      </dgm:t>
    </dgm:pt>
    <dgm:pt modelId="{37E856B5-47DA-3742-BF5F-C791E5502980}" type="parTrans" cxnId="{4AB42A11-AD29-C843-8F0B-B37067021E8B}">
      <dgm:prSet/>
      <dgm:spPr/>
      <dgm:t>
        <a:bodyPr/>
        <a:lstStyle/>
        <a:p>
          <a:endParaRPr lang="es-MX"/>
        </a:p>
      </dgm:t>
    </dgm:pt>
    <dgm:pt modelId="{8BDA5B62-5041-C744-8192-DF81C73453E1}" type="sibTrans" cxnId="{4AB42A11-AD29-C843-8F0B-B37067021E8B}">
      <dgm:prSet/>
      <dgm:spPr/>
      <dgm:t>
        <a:bodyPr/>
        <a:lstStyle/>
        <a:p>
          <a:endParaRPr lang="es-MX"/>
        </a:p>
      </dgm:t>
    </dgm:pt>
    <dgm:pt modelId="{77DEC22D-2F00-ED45-AC23-134EB42E8A49}">
      <dgm:prSet phldrT="[Texto]" custT="1"/>
      <dgm:spPr/>
      <dgm:t>
        <a:bodyPr/>
        <a:lstStyle/>
        <a:p>
          <a:r>
            <a:rPr lang="es-MX" sz="1800" dirty="0"/>
            <a:t>Material promocional</a:t>
          </a:r>
        </a:p>
      </dgm:t>
    </dgm:pt>
    <dgm:pt modelId="{1F7480E5-0897-4C4F-827F-12B77A6501A4}" type="parTrans" cxnId="{BF77E3FC-C9BC-6949-88E6-893BA49AC8DF}">
      <dgm:prSet/>
      <dgm:spPr/>
      <dgm:t>
        <a:bodyPr/>
        <a:lstStyle/>
        <a:p>
          <a:endParaRPr lang="es-MX"/>
        </a:p>
      </dgm:t>
    </dgm:pt>
    <dgm:pt modelId="{88AFFBAD-9C02-A443-AF7A-24913296298C}" type="sibTrans" cxnId="{BF77E3FC-C9BC-6949-88E6-893BA49AC8DF}">
      <dgm:prSet/>
      <dgm:spPr/>
      <dgm:t>
        <a:bodyPr/>
        <a:lstStyle/>
        <a:p>
          <a:endParaRPr lang="es-MX"/>
        </a:p>
      </dgm:t>
    </dgm:pt>
    <dgm:pt modelId="{90D7023F-CE12-6B45-B038-FFD8103F4C17}">
      <dgm:prSet phldrT="[Texto]" custT="1"/>
      <dgm:spPr/>
      <dgm:t>
        <a:bodyPr/>
        <a:lstStyle/>
        <a:p>
          <a:r>
            <a:rPr lang="es-MX" sz="1800" dirty="0"/>
            <a:t>Gestión del proceso matrícula</a:t>
          </a:r>
        </a:p>
      </dgm:t>
    </dgm:pt>
    <dgm:pt modelId="{EF879AC5-5CA0-FE43-85A8-E192D28EC060}" type="parTrans" cxnId="{753FC8B8-E3DB-514D-8E87-20473D02D326}">
      <dgm:prSet/>
      <dgm:spPr/>
      <dgm:t>
        <a:bodyPr/>
        <a:lstStyle/>
        <a:p>
          <a:endParaRPr lang="es-MX"/>
        </a:p>
      </dgm:t>
    </dgm:pt>
    <dgm:pt modelId="{5332979F-F6E8-E443-B90B-636E47B83FF9}" type="sibTrans" cxnId="{753FC8B8-E3DB-514D-8E87-20473D02D326}">
      <dgm:prSet/>
      <dgm:spPr/>
      <dgm:t>
        <a:bodyPr/>
        <a:lstStyle/>
        <a:p>
          <a:endParaRPr lang="es-MX"/>
        </a:p>
      </dgm:t>
    </dgm:pt>
    <dgm:pt modelId="{C4D31329-AE48-BA4F-9A53-D632A7962EDE}">
      <dgm:prSet phldrT="[Texto]" custT="1"/>
      <dgm:spPr/>
      <dgm:t>
        <a:bodyPr/>
        <a:lstStyle/>
        <a:p>
          <a:r>
            <a:rPr lang="es-MX" sz="1800" dirty="0"/>
            <a:t>Eventos y ferias</a:t>
          </a:r>
        </a:p>
      </dgm:t>
    </dgm:pt>
    <dgm:pt modelId="{2C2F7AC0-D73E-1C4E-B145-C942749069A6}" type="parTrans" cxnId="{EFFA353E-B6C5-5549-84CA-C09E0D212B64}">
      <dgm:prSet/>
      <dgm:spPr/>
      <dgm:t>
        <a:bodyPr/>
        <a:lstStyle/>
        <a:p>
          <a:endParaRPr lang="es-MX"/>
        </a:p>
      </dgm:t>
    </dgm:pt>
    <dgm:pt modelId="{93873010-7010-CE43-B8B6-3D39914AD56A}" type="sibTrans" cxnId="{EFFA353E-B6C5-5549-84CA-C09E0D212B64}">
      <dgm:prSet/>
      <dgm:spPr/>
      <dgm:t>
        <a:bodyPr/>
        <a:lstStyle/>
        <a:p>
          <a:endParaRPr lang="es-MX"/>
        </a:p>
      </dgm:t>
    </dgm:pt>
    <dgm:pt modelId="{7101DBB0-C8BF-5240-9E79-01AF338F6847}">
      <dgm:prSet phldrT="[Texto]" custT="1"/>
      <dgm:spPr/>
      <dgm:t>
        <a:bodyPr/>
        <a:lstStyle/>
        <a:p>
          <a:r>
            <a:rPr lang="es-MX" sz="1800" dirty="0"/>
            <a:t>Orientación Estudiante</a:t>
          </a:r>
        </a:p>
      </dgm:t>
    </dgm:pt>
    <dgm:pt modelId="{DC8E38B4-8CF7-4349-A539-D1B4D6D60A55}" type="parTrans" cxnId="{543298B0-46BB-DB4F-85C3-2B94BE6C4C9F}">
      <dgm:prSet/>
      <dgm:spPr/>
      <dgm:t>
        <a:bodyPr/>
        <a:lstStyle/>
        <a:p>
          <a:endParaRPr lang="es-MX"/>
        </a:p>
      </dgm:t>
    </dgm:pt>
    <dgm:pt modelId="{75721AEF-A997-E54D-932C-C81B07F85C55}" type="sibTrans" cxnId="{543298B0-46BB-DB4F-85C3-2B94BE6C4C9F}">
      <dgm:prSet/>
      <dgm:spPr/>
      <dgm:t>
        <a:bodyPr/>
        <a:lstStyle/>
        <a:p>
          <a:endParaRPr lang="es-MX"/>
        </a:p>
      </dgm:t>
    </dgm:pt>
    <dgm:pt modelId="{0403E453-0395-6540-B986-6CB7B953A286}">
      <dgm:prSet phldrT="[Texto]" custT="1"/>
      <dgm:spPr/>
      <dgm:t>
        <a:bodyPr/>
        <a:lstStyle/>
        <a:p>
          <a:r>
            <a:rPr lang="es-MX" sz="1800" dirty="0"/>
            <a:t>Coordinación con facultades</a:t>
          </a:r>
        </a:p>
      </dgm:t>
    </dgm:pt>
    <dgm:pt modelId="{6CAC7B54-164D-3544-843A-585E483DE9F7}" type="parTrans" cxnId="{44029888-F402-CE4F-B6B0-2E14997E45ED}">
      <dgm:prSet/>
      <dgm:spPr/>
      <dgm:t>
        <a:bodyPr/>
        <a:lstStyle/>
        <a:p>
          <a:endParaRPr lang="es-MX"/>
        </a:p>
      </dgm:t>
    </dgm:pt>
    <dgm:pt modelId="{374191AD-3E98-2847-BF4B-6DCA046C90AF}" type="sibTrans" cxnId="{44029888-F402-CE4F-B6B0-2E14997E45ED}">
      <dgm:prSet/>
      <dgm:spPr/>
      <dgm:t>
        <a:bodyPr/>
        <a:lstStyle/>
        <a:p>
          <a:endParaRPr lang="es-MX"/>
        </a:p>
      </dgm:t>
    </dgm:pt>
    <dgm:pt modelId="{08B1AADD-018B-D242-B2FD-34051568C062}">
      <dgm:prSet phldrT="[Texto]" custT="1"/>
      <dgm:spPr/>
      <dgm:t>
        <a:bodyPr/>
        <a:lstStyle/>
        <a:p>
          <a:r>
            <a:rPr lang="es-MX" sz="1800" dirty="0"/>
            <a:t>Coordinar los 2dos llamados</a:t>
          </a:r>
        </a:p>
      </dgm:t>
    </dgm:pt>
    <dgm:pt modelId="{42175AB9-3EBE-664E-84BE-A1E7D9BD6CD3}" type="parTrans" cxnId="{00717EFE-1F9D-824B-A42F-F38FEE96D37B}">
      <dgm:prSet/>
      <dgm:spPr/>
      <dgm:t>
        <a:bodyPr/>
        <a:lstStyle/>
        <a:p>
          <a:endParaRPr lang="es-MX"/>
        </a:p>
      </dgm:t>
    </dgm:pt>
    <dgm:pt modelId="{C3493A61-95A0-A841-B92D-475E6E3A83E8}" type="sibTrans" cxnId="{00717EFE-1F9D-824B-A42F-F38FEE96D37B}">
      <dgm:prSet/>
      <dgm:spPr/>
      <dgm:t>
        <a:bodyPr/>
        <a:lstStyle/>
        <a:p>
          <a:endParaRPr lang="es-MX"/>
        </a:p>
      </dgm:t>
    </dgm:pt>
    <dgm:pt modelId="{A9858957-2273-A848-8260-19AC8555F048}">
      <dgm:prSet phldrT="[Texto]" custT="1"/>
      <dgm:spPr/>
      <dgm:t>
        <a:bodyPr/>
        <a:lstStyle/>
        <a:p>
          <a:r>
            <a:rPr lang="es-MX" sz="1800" dirty="0"/>
            <a:t>Gestión de las postulaciones</a:t>
          </a:r>
        </a:p>
      </dgm:t>
    </dgm:pt>
    <dgm:pt modelId="{C204DAF3-7AC4-564F-8B2E-5EB3ADCE90AB}" type="parTrans" cxnId="{BD1FA035-8AE0-044A-8827-A9FE3DBFFFDA}">
      <dgm:prSet/>
      <dgm:spPr/>
      <dgm:t>
        <a:bodyPr/>
        <a:lstStyle/>
        <a:p>
          <a:endParaRPr lang="es-MX"/>
        </a:p>
      </dgm:t>
    </dgm:pt>
    <dgm:pt modelId="{08674450-8F89-7944-BA6B-21B62A6103B3}" type="sibTrans" cxnId="{BD1FA035-8AE0-044A-8827-A9FE3DBFFFDA}">
      <dgm:prSet/>
      <dgm:spPr/>
      <dgm:t>
        <a:bodyPr/>
        <a:lstStyle/>
        <a:p>
          <a:endParaRPr lang="es-MX"/>
        </a:p>
      </dgm:t>
    </dgm:pt>
    <dgm:pt modelId="{1DBA8A1A-6804-1B48-AEB4-1495D710ABE0}">
      <dgm:prSet phldrT="[Texto]" custT="1"/>
      <dgm:spPr/>
      <dgm:t>
        <a:bodyPr/>
        <a:lstStyle/>
        <a:p>
          <a:r>
            <a:rPr lang="es-MX" sz="1800" dirty="0"/>
            <a:t>Gestión de vías especiales</a:t>
          </a:r>
        </a:p>
      </dgm:t>
    </dgm:pt>
    <dgm:pt modelId="{61AC37F4-308B-1244-9496-A7BAA15FE51A}" type="parTrans" cxnId="{28EE2FD1-2087-7641-91C0-1AA71D5181FF}">
      <dgm:prSet/>
      <dgm:spPr/>
      <dgm:t>
        <a:bodyPr/>
        <a:lstStyle/>
        <a:p>
          <a:endParaRPr lang="es-MX"/>
        </a:p>
      </dgm:t>
    </dgm:pt>
    <dgm:pt modelId="{9CDBCC78-1ED8-8F46-B0DC-8960718F1A92}" type="sibTrans" cxnId="{28EE2FD1-2087-7641-91C0-1AA71D5181FF}">
      <dgm:prSet/>
      <dgm:spPr/>
      <dgm:t>
        <a:bodyPr/>
        <a:lstStyle/>
        <a:p>
          <a:endParaRPr lang="es-MX"/>
        </a:p>
      </dgm:t>
    </dgm:pt>
    <dgm:pt modelId="{280073FC-BF30-1049-977F-F09ABB28EC30}">
      <dgm:prSet phldrT="[Texto]" custT="1"/>
      <dgm:spPr/>
      <dgm:t>
        <a:bodyPr/>
        <a:lstStyle/>
        <a:p>
          <a:r>
            <a:rPr lang="es-MX" sz="1800" dirty="0"/>
            <a:t>PACE</a:t>
          </a:r>
        </a:p>
      </dgm:t>
    </dgm:pt>
    <dgm:pt modelId="{1FC06973-5C34-1E49-B0C7-D3066B56E5B2}" type="parTrans" cxnId="{F4A7D179-F7D9-CD4E-AAEB-228F581223CA}">
      <dgm:prSet/>
      <dgm:spPr/>
      <dgm:t>
        <a:bodyPr/>
        <a:lstStyle/>
        <a:p>
          <a:endParaRPr lang="es-MX"/>
        </a:p>
      </dgm:t>
    </dgm:pt>
    <dgm:pt modelId="{AEB2C5A6-8A6C-4247-BC86-BDDA9FC0E501}" type="sibTrans" cxnId="{F4A7D179-F7D9-CD4E-AAEB-228F581223CA}">
      <dgm:prSet/>
      <dgm:spPr/>
      <dgm:t>
        <a:bodyPr/>
        <a:lstStyle/>
        <a:p>
          <a:endParaRPr lang="es-MX"/>
        </a:p>
      </dgm:t>
    </dgm:pt>
    <dgm:pt modelId="{BC6A5939-5F0C-D64C-9A3D-201791080F17}">
      <dgm:prSet phldrT="[Texto]" custT="1"/>
      <dgm:spPr/>
      <dgm:t>
        <a:bodyPr/>
        <a:lstStyle/>
        <a:p>
          <a:r>
            <a:rPr lang="es-MX" sz="1800" dirty="0"/>
            <a:t>Preuniversitario</a:t>
          </a:r>
        </a:p>
      </dgm:t>
    </dgm:pt>
    <dgm:pt modelId="{186CC5BD-193F-B743-B8AD-2A8B6E0FF1FE}" type="parTrans" cxnId="{F0ECF21C-7A27-204B-B0BD-E42A4AD67C15}">
      <dgm:prSet/>
      <dgm:spPr/>
      <dgm:t>
        <a:bodyPr/>
        <a:lstStyle/>
        <a:p>
          <a:endParaRPr lang="es-MX"/>
        </a:p>
      </dgm:t>
    </dgm:pt>
    <dgm:pt modelId="{AB30B8B4-A7D5-E947-8A78-F38612011CAB}" type="sibTrans" cxnId="{F0ECF21C-7A27-204B-B0BD-E42A4AD67C15}">
      <dgm:prSet/>
      <dgm:spPr/>
      <dgm:t>
        <a:bodyPr/>
        <a:lstStyle/>
        <a:p>
          <a:endParaRPr lang="es-MX"/>
        </a:p>
      </dgm:t>
    </dgm:pt>
    <dgm:pt modelId="{8B807299-B71D-9949-BDD8-FB8E9A087338}">
      <dgm:prSet phldrT="[Texto]" custT="1"/>
      <dgm:spPr/>
      <dgm:t>
        <a:bodyPr/>
        <a:lstStyle/>
        <a:p>
          <a:r>
            <a:rPr lang="es-MX" sz="1800" dirty="0"/>
            <a:t>Control de puntos de equilibrio</a:t>
          </a:r>
        </a:p>
      </dgm:t>
    </dgm:pt>
    <dgm:pt modelId="{961AECAC-F0F9-2949-A328-36B73D0920DC}" type="parTrans" cxnId="{B564F636-E0BD-9446-89EA-CCE609FB36A5}">
      <dgm:prSet/>
      <dgm:spPr/>
      <dgm:t>
        <a:bodyPr/>
        <a:lstStyle/>
        <a:p>
          <a:endParaRPr lang="es-MX"/>
        </a:p>
      </dgm:t>
    </dgm:pt>
    <dgm:pt modelId="{82BB4D9A-2969-D64B-B7CF-6ADEB6426618}" type="sibTrans" cxnId="{B564F636-E0BD-9446-89EA-CCE609FB36A5}">
      <dgm:prSet/>
      <dgm:spPr/>
      <dgm:t>
        <a:bodyPr/>
        <a:lstStyle/>
        <a:p>
          <a:endParaRPr lang="es-MX"/>
        </a:p>
      </dgm:t>
    </dgm:pt>
    <dgm:pt modelId="{4F0FEDCC-1D6D-3C48-94E9-A8194955737D}" type="pres">
      <dgm:prSet presAssocID="{DABB06AA-DF2C-9340-815C-384DF7C0EB88}" presName="linearFlow" presStyleCnt="0">
        <dgm:presLayoutVars>
          <dgm:dir/>
          <dgm:animLvl val="lvl"/>
          <dgm:resizeHandles val="exact"/>
        </dgm:presLayoutVars>
      </dgm:prSet>
      <dgm:spPr/>
    </dgm:pt>
    <dgm:pt modelId="{CECB78C4-0CF9-4642-B0AC-E7A51B993B1F}" type="pres">
      <dgm:prSet presAssocID="{517C2C57-CA32-0946-B2B3-3ACF0CF3AEE6}" presName="composite" presStyleCnt="0"/>
      <dgm:spPr/>
    </dgm:pt>
    <dgm:pt modelId="{2062F75E-5098-D54A-8A7D-1CBAAA25EBA6}" type="pres">
      <dgm:prSet presAssocID="{517C2C57-CA32-0946-B2B3-3ACF0CF3AEE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8431F62-8473-EC45-B6AF-195111B0B21E}" type="pres">
      <dgm:prSet presAssocID="{517C2C57-CA32-0946-B2B3-3ACF0CF3AEE6}" presName="parSh" presStyleLbl="node1" presStyleIdx="0" presStyleCnt="3"/>
      <dgm:spPr/>
    </dgm:pt>
    <dgm:pt modelId="{AED5BD3D-116D-344B-A33A-1EB539762D56}" type="pres">
      <dgm:prSet presAssocID="{517C2C57-CA32-0946-B2B3-3ACF0CF3AEE6}" presName="desTx" presStyleLbl="fgAcc1" presStyleIdx="0" presStyleCnt="3">
        <dgm:presLayoutVars>
          <dgm:bulletEnabled val="1"/>
        </dgm:presLayoutVars>
      </dgm:prSet>
      <dgm:spPr/>
    </dgm:pt>
    <dgm:pt modelId="{8AFB5FE8-C817-AD40-B42F-3C4DCA15614A}" type="pres">
      <dgm:prSet presAssocID="{BDB708F4-3CEE-4848-B847-8B9520079B1D}" presName="sibTrans" presStyleLbl="sibTrans2D1" presStyleIdx="0" presStyleCnt="2"/>
      <dgm:spPr/>
    </dgm:pt>
    <dgm:pt modelId="{7377810B-68D8-D444-A2CE-C3E9777BE0EE}" type="pres">
      <dgm:prSet presAssocID="{BDB708F4-3CEE-4848-B847-8B9520079B1D}" presName="connTx" presStyleLbl="sibTrans2D1" presStyleIdx="0" presStyleCnt="2"/>
      <dgm:spPr/>
    </dgm:pt>
    <dgm:pt modelId="{B4AE2BD4-06D4-B141-90A2-1FDDEFF3DF99}" type="pres">
      <dgm:prSet presAssocID="{995FD994-A57B-A249-8D2B-1C55FEA7D80C}" presName="composite" presStyleCnt="0"/>
      <dgm:spPr/>
    </dgm:pt>
    <dgm:pt modelId="{BBC71506-E9CB-CA4F-8231-CF3B5FAEC3F4}" type="pres">
      <dgm:prSet presAssocID="{995FD994-A57B-A249-8D2B-1C55FEA7D80C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8ABC5E1-71F5-A74B-8028-D57C79E49A30}" type="pres">
      <dgm:prSet presAssocID="{995FD994-A57B-A249-8D2B-1C55FEA7D80C}" presName="parSh" presStyleLbl="node1" presStyleIdx="1" presStyleCnt="3"/>
      <dgm:spPr/>
    </dgm:pt>
    <dgm:pt modelId="{B29D514D-2CB5-D54E-97F5-2CC644BD8D00}" type="pres">
      <dgm:prSet presAssocID="{995FD994-A57B-A249-8D2B-1C55FEA7D80C}" presName="desTx" presStyleLbl="fgAcc1" presStyleIdx="1" presStyleCnt="3">
        <dgm:presLayoutVars>
          <dgm:bulletEnabled val="1"/>
        </dgm:presLayoutVars>
      </dgm:prSet>
      <dgm:spPr/>
    </dgm:pt>
    <dgm:pt modelId="{B3B0ADB7-1804-8147-A450-D9929514BB30}" type="pres">
      <dgm:prSet presAssocID="{35023BFD-F748-4149-9A0B-03E347A0B8A6}" presName="sibTrans" presStyleLbl="sibTrans2D1" presStyleIdx="1" presStyleCnt="2"/>
      <dgm:spPr/>
    </dgm:pt>
    <dgm:pt modelId="{3E540A74-8E7F-1949-85E3-60920BF2098D}" type="pres">
      <dgm:prSet presAssocID="{35023BFD-F748-4149-9A0B-03E347A0B8A6}" presName="connTx" presStyleLbl="sibTrans2D1" presStyleIdx="1" presStyleCnt="2"/>
      <dgm:spPr/>
    </dgm:pt>
    <dgm:pt modelId="{3A8BA9A7-F9FC-B743-96DB-10D2C7582322}" type="pres">
      <dgm:prSet presAssocID="{1FF2378B-0FDA-434D-8B68-04E0B7FDFE07}" presName="composite" presStyleCnt="0"/>
      <dgm:spPr/>
    </dgm:pt>
    <dgm:pt modelId="{C496BEC0-9E84-1549-A9BE-420F854437B6}" type="pres">
      <dgm:prSet presAssocID="{1FF2378B-0FDA-434D-8B68-04E0B7FDFE07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D67B546-6E3C-3B40-AB3D-8E41E91916C9}" type="pres">
      <dgm:prSet presAssocID="{1FF2378B-0FDA-434D-8B68-04E0B7FDFE07}" presName="parSh" presStyleLbl="node1" presStyleIdx="2" presStyleCnt="3"/>
      <dgm:spPr/>
    </dgm:pt>
    <dgm:pt modelId="{02DC1496-B685-E142-8796-9DE2BD33237B}" type="pres">
      <dgm:prSet presAssocID="{1FF2378B-0FDA-434D-8B68-04E0B7FDFE07}" presName="desTx" presStyleLbl="fgAcc1" presStyleIdx="2" presStyleCnt="3">
        <dgm:presLayoutVars>
          <dgm:bulletEnabled val="1"/>
        </dgm:presLayoutVars>
      </dgm:prSet>
      <dgm:spPr/>
    </dgm:pt>
  </dgm:ptLst>
  <dgm:cxnLst>
    <dgm:cxn modelId="{9451650B-E10E-B145-88DB-2C75E9DE532F}" type="presOf" srcId="{B662B67E-8C2A-E54C-85DA-40CF1204207C}" destId="{AED5BD3D-116D-344B-A33A-1EB539762D56}" srcOrd="0" destOrd="2" presId="urn:microsoft.com/office/officeart/2005/8/layout/process3"/>
    <dgm:cxn modelId="{4AB42A11-AD29-C843-8F0B-B37067021E8B}" srcId="{517C2C57-CA32-0946-B2B3-3ACF0CF3AEE6}" destId="{DF003335-67BA-004A-AA55-6BEF8F3C6894}" srcOrd="5" destOrd="0" parTransId="{37E856B5-47DA-3742-BF5F-C791E5502980}" sibTransId="{8BDA5B62-5041-C744-8192-DF81C73453E1}"/>
    <dgm:cxn modelId="{B8DC9611-9B47-0349-8541-422879579C71}" type="presOf" srcId="{35023BFD-F748-4149-9A0B-03E347A0B8A6}" destId="{B3B0ADB7-1804-8147-A450-D9929514BB30}" srcOrd="0" destOrd="0" presId="urn:microsoft.com/office/officeart/2005/8/layout/process3"/>
    <dgm:cxn modelId="{E28C3918-5423-CA47-8C88-E23BB04FE68A}" srcId="{995FD994-A57B-A249-8D2B-1C55FEA7D80C}" destId="{46D6022A-BB6C-A042-9BCA-BD415A78EFAA}" srcOrd="1" destOrd="0" parTransId="{3996ECFB-B643-C042-B99E-785CA40DC36C}" sibTransId="{4D2887EA-28DF-DC4D-8C9E-32D0007E6D33}"/>
    <dgm:cxn modelId="{F0ECF21C-7A27-204B-B0BD-E42A4AD67C15}" srcId="{995FD994-A57B-A249-8D2B-1C55FEA7D80C}" destId="{BC6A5939-5F0C-D64C-9A3D-201791080F17}" srcOrd="6" destOrd="0" parTransId="{186CC5BD-193F-B743-B8AD-2A8B6E0FF1FE}" sibTransId="{AB30B8B4-A7D5-E947-8A78-F38612011CAB}"/>
    <dgm:cxn modelId="{1D4EA726-D711-BE41-830F-C527A3A2918E}" type="presOf" srcId="{8B807299-B71D-9949-BDD8-FB8E9A087338}" destId="{02DC1496-B685-E142-8796-9DE2BD33237B}" srcOrd="0" destOrd="6" presId="urn:microsoft.com/office/officeart/2005/8/layout/process3"/>
    <dgm:cxn modelId="{B9F57C28-F1F6-9F4F-8FF5-540646048C93}" type="presOf" srcId="{BC6A5939-5F0C-D64C-9A3D-201791080F17}" destId="{B29D514D-2CB5-D54E-97F5-2CC644BD8D00}" srcOrd="0" destOrd="6" presId="urn:microsoft.com/office/officeart/2005/8/layout/process3"/>
    <dgm:cxn modelId="{BD1FA035-8AE0-044A-8827-A9FE3DBFFFDA}" srcId="{1FF2378B-0FDA-434D-8B68-04E0B7FDFE07}" destId="{A9858957-2273-A848-8260-19AC8555F048}" srcOrd="4" destOrd="0" parTransId="{C204DAF3-7AC4-564F-8B2E-5EB3ADCE90AB}" sibTransId="{08674450-8F89-7944-BA6B-21B62A6103B3}"/>
    <dgm:cxn modelId="{B564F636-E0BD-9446-89EA-CCE609FB36A5}" srcId="{1FF2378B-0FDA-434D-8B68-04E0B7FDFE07}" destId="{8B807299-B71D-9949-BDD8-FB8E9A087338}" srcOrd="6" destOrd="0" parTransId="{961AECAC-F0F9-2949-A328-36B73D0920DC}" sibTransId="{82BB4D9A-2969-D64B-B7CF-6ADEB6426618}"/>
    <dgm:cxn modelId="{64AD0739-8955-2D48-9424-AAD40D4E64C9}" type="presOf" srcId="{A9858957-2273-A848-8260-19AC8555F048}" destId="{02DC1496-B685-E142-8796-9DE2BD33237B}" srcOrd="0" destOrd="4" presId="urn:microsoft.com/office/officeart/2005/8/layout/process3"/>
    <dgm:cxn modelId="{0A4D4939-64C1-C545-AD4A-A71F7CEC4F05}" type="presOf" srcId="{DABB06AA-DF2C-9340-815C-384DF7C0EB88}" destId="{4F0FEDCC-1D6D-3C48-94E9-A8194955737D}" srcOrd="0" destOrd="0" presId="urn:microsoft.com/office/officeart/2005/8/layout/process3"/>
    <dgm:cxn modelId="{FC7C123A-1657-144C-9961-5F5CD10DD6E2}" srcId="{517C2C57-CA32-0946-B2B3-3ACF0CF3AEE6}" destId="{54C70B9F-A74E-4342-AB52-29AA0B41D65B}" srcOrd="4" destOrd="0" parTransId="{E5DB20B3-E645-AE4C-B169-8096383DE2DD}" sibTransId="{2602485E-8B57-FB49-BBDF-5BAE9FC57533}"/>
    <dgm:cxn modelId="{160AF33B-7129-DE49-982F-54D49DD1AA9A}" type="presOf" srcId="{28049397-1DA8-B841-A083-5AC7EF8F58B0}" destId="{AED5BD3D-116D-344B-A33A-1EB539762D56}" srcOrd="0" destOrd="0" presId="urn:microsoft.com/office/officeart/2005/8/layout/process3"/>
    <dgm:cxn modelId="{EFFA353E-B6C5-5549-84CA-C09E0D212B64}" srcId="{995FD994-A57B-A249-8D2B-1C55FEA7D80C}" destId="{C4D31329-AE48-BA4F-9A53-D632A7962EDE}" srcOrd="4" destOrd="0" parTransId="{2C2F7AC0-D73E-1C4E-B145-C942749069A6}" sibTransId="{93873010-7010-CE43-B8B6-3D39914AD56A}"/>
    <dgm:cxn modelId="{16E8A13F-0FA9-FD4B-90FB-86B7E821FD32}" type="presOf" srcId="{90D7023F-CE12-6B45-B038-FFD8103F4C17}" destId="{02DC1496-B685-E142-8796-9DE2BD33237B}" srcOrd="0" destOrd="0" presId="urn:microsoft.com/office/officeart/2005/8/layout/process3"/>
    <dgm:cxn modelId="{A93DEF4B-FF37-0849-82C2-BF425D856573}" srcId="{DABB06AA-DF2C-9340-815C-384DF7C0EB88}" destId="{1FF2378B-0FDA-434D-8B68-04E0B7FDFE07}" srcOrd="2" destOrd="0" parTransId="{A2460CC9-0F08-0C4A-B1F1-D9949A30A7EF}" sibTransId="{C2E07793-16C0-514A-BA21-3D15F8F409DB}"/>
    <dgm:cxn modelId="{C9E35A4E-C860-D042-AE45-3A4DB1FC345C}" type="presOf" srcId="{FF0F76D0-569C-2B4A-AB72-D0EDA4583FA5}" destId="{AED5BD3D-116D-344B-A33A-1EB539762D56}" srcOrd="0" destOrd="3" presId="urn:microsoft.com/office/officeart/2005/8/layout/process3"/>
    <dgm:cxn modelId="{44B6A153-3640-E34C-9588-F0C6D37FC7DD}" type="presOf" srcId="{81C73F10-0871-5C44-8825-BE8C5EA5D1BD}" destId="{AED5BD3D-116D-344B-A33A-1EB539762D56}" srcOrd="0" destOrd="1" presId="urn:microsoft.com/office/officeart/2005/8/layout/process3"/>
    <dgm:cxn modelId="{998B6555-5A25-EC46-BCCC-B3622F99D0F1}" srcId="{517C2C57-CA32-0946-B2B3-3ACF0CF3AEE6}" destId="{B662B67E-8C2A-E54C-85DA-40CF1204207C}" srcOrd="2" destOrd="0" parTransId="{F830AC0B-B148-304E-8B9B-279F5FCB6FD7}" sibTransId="{5B5776C0-AA54-7C41-8024-71BCEDFB208D}"/>
    <dgm:cxn modelId="{BEFEFD5A-BF6D-BC43-88FF-C7FD3523B98F}" type="presOf" srcId="{BDB708F4-3CEE-4848-B847-8B9520079B1D}" destId="{8AFB5FE8-C817-AD40-B42F-3C4DCA15614A}" srcOrd="0" destOrd="0" presId="urn:microsoft.com/office/officeart/2005/8/layout/process3"/>
    <dgm:cxn modelId="{593B3C5E-CAE1-6844-BD82-535CA10E0B1D}" type="presOf" srcId="{35023BFD-F748-4149-9A0B-03E347A0B8A6}" destId="{3E540A74-8E7F-1949-85E3-60920BF2098D}" srcOrd="1" destOrd="0" presId="urn:microsoft.com/office/officeart/2005/8/layout/process3"/>
    <dgm:cxn modelId="{3D5BBA65-66AD-0A4E-912B-786885D81229}" type="presOf" srcId="{995FD994-A57B-A249-8D2B-1C55FEA7D80C}" destId="{58ABC5E1-71F5-A74B-8028-D57C79E49A30}" srcOrd="1" destOrd="0" presId="urn:microsoft.com/office/officeart/2005/8/layout/process3"/>
    <dgm:cxn modelId="{922C7A67-1A9A-F149-958F-7EE7FBC1E99B}" type="presOf" srcId="{46D6022A-BB6C-A042-9BCA-BD415A78EFAA}" destId="{B29D514D-2CB5-D54E-97F5-2CC644BD8D00}" srcOrd="0" destOrd="1" presId="urn:microsoft.com/office/officeart/2005/8/layout/process3"/>
    <dgm:cxn modelId="{29B4BA6A-D6AF-A04D-81FD-438B314251A8}" type="presOf" srcId="{1FF2378B-0FDA-434D-8B68-04E0B7FDFE07}" destId="{C496BEC0-9E84-1549-A9BE-420F854437B6}" srcOrd="0" destOrd="0" presId="urn:microsoft.com/office/officeart/2005/8/layout/process3"/>
    <dgm:cxn modelId="{EB7D7F74-00F3-C349-9F47-8B925C757AD4}" type="presOf" srcId="{7101DBB0-C8BF-5240-9E79-01AF338F6847}" destId="{02DC1496-B685-E142-8796-9DE2BD33237B}" srcOrd="0" destOrd="1" presId="urn:microsoft.com/office/officeart/2005/8/layout/process3"/>
    <dgm:cxn modelId="{F4A7D179-F7D9-CD4E-AAEB-228F581223CA}" srcId="{995FD994-A57B-A249-8D2B-1C55FEA7D80C}" destId="{280073FC-BF30-1049-977F-F09ABB28EC30}" srcOrd="5" destOrd="0" parTransId="{1FC06973-5C34-1E49-B0C7-D3066B56E5B2}" sibTransId="{AEB2C5A6-8A6C-4247-BC86-BDDA9FC0E501}"/>
    <dgm:cxn modelId="{CF2F107C-82C9-A748-8EB4-074AFD1B1110}" srcId="{995FD994-A57B-A249-8D2B-1C55FEA7D80C}" destId="{8CBC65A2-960D-B348-95AD-D9E5B72E1209}" srcOrd="0" destOrd="0" parTransId="{331AC084-CD34-5C4D-B96E-564400C7BABC}" sibTransId="{3D473F0A-9F6C-F144-983A-D865B5D5E17D}"/>
    <dgm:cxn modelId="{C1086E85-5C99-494E-B88E-17CEDB333C34}" type="presOf" srcId="{54C70B9F-A74E-4342-AB52-29AA0B41D65B}" destId="{AED5BD3D-116D-344B-A33A-1EB539762D56}" srcOrd="0" destOrd="4" presId="urn:microsoft.com/office/officeart/2005/8/layout/process3"/>
    <dgm:cxn modelId="{44029888-F402-CE4F-B6B0-2E14997E45ED}" srcId="{1FF2378B-0FDA-434D-8B68-04E0B7FDFE07}" destId="{0403E453-0395-6540-B986-6CB7B953A286}" srcOrd="2" destOrd="0" parTransId="{6CAC7B54-164D-3544-843A-585E483DE9F7}" sibTransId="{374191AD-3E98-2847-BF4B-6DCA046C90AF}"/>
    <dgm:cxn modelId="{CBFB2E95-EF4F-134D-994F-77717FD275CA}" type="presOf" srcId="{1DBA8A1A-6804-1B48-AEB4-1495D710ABE0}" destId="{02DC1496-B685-E142-8796-9DE2BD33237B}" srcOrd="0" destOrd="5" presId="urn:microsoft.com/office/officeart/2005/8/layout/process3"/>
    <dgm:cxn modelId="{E85CE29B-DBA8-BB46-B4B4-D082B9C76CD1}" type="presOf" srcId="{DF003335-67BA-004A-AA55-6BEF8F3C6894}" destId="{AED5BD3D-116D-344B-A33A-1EB539762D56}" srcOrd="0" destOrd="5" presId="urn:microsoft.com/office/officeart/2005/8/layout/process3"/>
    <dgm:cxn modelId="{5C1F559D-EA01-8E45-A58E-164F6A299042}" srcId="{517C2C57-CA32-0946-B2B3-3ACF0CF3AEE6}" destId="{FF0F76D0-569C-2B4A-AB72-D0EDA4583FA5}" srcOrd="3" destOrd="0" parTransId="{DCCC7915-A72E-FA4C-8DEB-260B0407C0FD}" sibTransId="{DCD702E0-D46C-CA4E-BFBC-4EB90181FDCE}"/>
    <dgm:cxn modelId="{D4C5759D-90FB-8346-BA9C-10429681B5A1}" type="presOf" srcId="{517C2C57-CA32-0946-B2B3-3ACF0CF3AEE6}" destId="{2062F75E-5098-D54A-8A7D-1CBAAA25EBA6}" srcOrd="0" destOrd="0" presId="urn:microsoft.com/office/officeart/2005/8/layout/process3"/>
    <dgm:cxn modelId="{844779A6-C572-C74C-9F71-A5AAE344665A}" type="presOf" srcId="{08B1AADD-018B-D242-B2FD-34051568C062}" destId="{02DC1496-B685-E142-8796-9DE2BD33237B}" srcOrd="0" destOrd="3" presId="urn:microsoft.com/office/officeart/2005/8/layout/process3"/>
    <dgm:cxn modelId="{6A4A24B0-2761-9F40-A43E-42D0BBEC7C95}" type="presOf" srcId="{C4D31329-AE48-BA4F-9A53-D632A7962EDE}" destId="{B29D514D-2CB5-D54E-97F5-2CC644BD8D00}" srcOrd="0" destOrd="4" presId="urn:microsoft.com/office/officeart/2005/8/layout/process3"/>
    <dgm:cxn modelId="{543298B0-46BB-DB4F-85C3-2B94BE6C4C9F}" srcId="{1FF2378B-0FDA-434D-8B68-04E0B7FDFE07}" destId="{7101DBB0-C8BF-5240-9E79-01AF338F6847}" srcOrd="1" destOrd="0" parTransId="{DC8E38B4-8CF7-4349-A539-D1B4D6D60A55}" sibTransId="{75721AEF-A997-E54D-932C-C81B07F85C55}"/>
    <dgm:cxn modelId="{63190DB2-36E0-4B46-AF97-FF93831E104D}" type="presOf" srcId="{207B6F3C-948D-F341-A8B0-2897ABE01502}" destId="{B29D514D-2CB5-D54E-97F5-2CC644BD8D00}" srcOrd="0" destOrd="2" presId="urn:microsoft.com/office/officeart/2005/8/layout/process3"/>
    <dgm:cxn modelId="{97956DB3-B657-CB4D-B2EB-77263EB84FCE}" srcId="{517C2C57-CA32-0946-B2B3-3ACF0CF3AEE6}" destId="{81C73F10-0871-5C44-8825-BE8C5EA5D1BD}" srcOrd="1" destOrd="0" parTransId="{0E7CE649-446B-4543-82B9-F8C6B6F809E0}" sibTransId="{41F72694-1C69-D34C-BC3A-964F38142685}"/>
    <dgm:cxn modelId="{101D0FB4-2533-774D-A9B0-B99861ECBAF0}" type="presOf" srcId="{BDB708F4-3CEE-4848-B847-8B9520079B1D}" destId="{7377810B-68D8-D444-A2CE-C3E9777BE0EE}" srcOrd="1" destOrd="0" presId="urn:microsoft.com/office/officeart/2005/8/layout/process3"/>
    <dgm:cxn modelId="{753FC8B8-E3DB-514D-8E87-20473D02D326}" srcId="{1FF2378B-0FDA-434D-8B68-04E0B7FDFE07}" destId="{90D7023F-CE12-6B45-B038-FFD8103F4C17}" srcOrd="0" destOrd="0" parTransId="{EF879AC5-5CA0-FE43-85A8-E192D28EC060}" sibTransId="{5332979F-F6E8-E443-B90B-636E47B83FF9}"/>
    <dgm:cxn modelId="{6A7341C5-9130-DB40-98EE-EAC5292B1F13}" type="presOf" srcId="{517C2C57-CA32-0946-B2B3-3ACF0CF3AEE6}" destId="{68431F62-8473-EC45-B6AF-195111B0B21E}" srcOrd="1" destOrd="0" presId="urn:microsoft.com/office/officeart/2005/8/layout/process3"/>
    <dgm:cxn modelId="{75BA55C7-6156-9447-A491-77E67AA31F60}" srcId="{995FD994-A57B-A249-8D2B-1C55FEA7D80C}" destId="{207B6F3C-948D-F341-A8B0-2897ABE01502}" srcOrd="2" destOrd="0" parTransId="{0382E537-A75A-B949-9610-927DFBCCA20E}" sibTransId="{3AADD61C-968D-AD46-931A-A10180285B9D}"/>
    <dgm:cxn modelId="{7BF883C8-C5F6-EB49-9660-16F7E8BEE6F1}" type="presOf" srcId="{8CBC65A2-960D-B348-95AD-D9E5B72E1209}" destId="{B29D514D-2CB5-D54E-97F5-2CC644BD8D00}" srcOrd="0" destOrd="0" presId="urn:microsoft.com/office/officeart/2005/8/layout/process3"/>
    <dgm:cxn modelId="{7FD9BAC9-71B4-4043-BF21-690D67E2E703}" type="presOf" srcId="{0403E453-0395-6540-B986-6CB7B953A286}" destId="{02DC1496-B685-E142-8796-9DE2BD33237B}" srcOrd="0" destOrd="2" presId="urn:microsoft.com/office/officeart/2005/8/layout/process3"/>
    <dgm:cxn modelId="{748527CD-DF86-3E42-BCB7-3ED659B0E9CB}" srcId="{DABB06AA-DF2C-9340-815C-384DF7C0EB88}" destId="{517C2C57-CA32-0946-B2B3-3ACF0CF3AEE6}" srcOrd="0" destOrd="0" parTransId="{9D329A30-1FEF-304D-9329-10465CC873A0}" sibTransId="{BDB708F4-3CEE-4848-B847-8B9520079B1D}"/>
    <dgm:cxn modelId="{BED383CF-9733-AC41-9DF9-80C600392DB8}" srcId="{517C2C57-CA32-0946-B2B3-3ACF0CF3AEE6}" destId="{28049397-1DA8-B841-A083-5AC7EF8F58B0}" srcOrd="0" destOrd="0" parTransId="{BE9ECCBA-686A-6640-BD7A-05316B721F49}" sibTransId="{8813F7F1-F6F0-F046-A43A-234DD55841A1}"/>
    <dgm:cxn modelId="{45F162D0-80FB-464B-B0F4-3EDEEBD3BD0D}" srcId="{DABB06AA-DF2C-9340-815C-384DF7C0EB88}" destId="{995FD994-A57B-A249-8D2B-1C55FEA7D80C}" srcOrd="1" destOrd="0" parTransId="{0A6D0362-A239-DC45-9FF9-173B69A77D9F}" sibTransId="{35023BFD-F748-4149-9A0B-03E347A0B8A6}"/>
    <dgm:cxn modelId="{28EE2FD1-2087-7641-91C0-1AA71D5181FF}" srcId="{1FF2378B-0FDA-434D-8B68-04E0B7FDFE07}" destId="{1DBA8A1A-6804-1B48-AEB4-1495D710ABE0}" srcOrd="5" destOrd="0" parTransId="{61AC37F4-308B-1244-9496-A7BAA15FE51A}" sibTransId="{9CDBCC78-1ED8-8F46-B0DC-8960718F1A92}"/>
    <dgm:cxn modelId="{EFC48DDC-46E4-194D-B316-D9FB055366A5}" type="presOf" srcId="{995FD994-A57B-A249-8D2B-1C55FEA7D80C}" destId="{BBC71506-E9CB-CA4F-8231-CF3B5FAEC3F4}" srcOrd="0" destOrd="0" presId="urn:microsoft.com/office/officeart/2005/8/layout/process3"/>
    <dgm:cxn modelId="{8CE9D7DE-F926-684E-9685-B8969EF1E8DC}" type="presOf" srcId="{77DEC22D-2F00-ED45-AC23-134EB42E8A49}" destId="{B29D514D-2CB5-D54E-97F5-2CC644BD8D00}" srcOrd="0" destOrd="3" presId="urn:microsoft.com/office/officeart/2005/8/layout/process3"/>
    <dgm:cxn modelId="{BF77E3FC-C9BC-6949-88E6-893BA49AC8DF}" srcId="{995FD994-A57B-A249-8D2B-1C55FEA7D80C}" destId="{77DEC22D-2F00-ED45-AC23-134EB42E8A49}" srcOrd="3" destOrd="0" parTransId="{1F7480E5-0897-4C4F-827F-12B77A6501A4}" sibTransId="{88AFFBAD-9C02-A443-AF7A-24913296298C}"/>
    <dgm:cxn modelId="{86458DFD-7472-6049-84D9-560EE735A9F7}" type="presOf" srcId="{280073FC-BF30-1049-977F-F09ABB28EC30}" destId="{B29D514D-2CB5-D54E-97F5-2CC644BD8D00}" srcOrd="0" destOrd="5" presId="urn:microsoft.com/office/officeart/2005/8/layout/process3"/>
    <dgm:cxn modelId="{40D1C2FD-2055-344C-B6A5-1D5897058891}" type="presOf" srcId="{1FF2378B-0FDA-434D-8B68-04E0B7FDFE07}" destId="{AD67B546-6E3C-3B40-AB3D-8E41E91916C9}" srcOrd="1" destOrd="0" presId="urn:microsoft.com/office/officeart/2005/8/layout/process3"/>
    <dgm:cxn modelId="{00717EFE-1F9D-824B-A42F-F38FEE96D37B}" srcId="{1FF2378B-0FDA-434D-8B68-04E0B7FDFE07}" destId="{08B1AADD-018B-D242-B2FD-34051568C062}" srcOrd="3" destOrd="0" parTransId="{42175AB9-3EBE-664E-84BE-A1E7D9BD6CD3}" sibTransId="{C3493A61-95A0-A841-B92D-475E6E3A83E8}"/>
    <dgm:cxn modelId="{FA5A6FDA-E8EE-794F-AC79-F153A67F7B71}" type="presParOf" srcId="{4F0FEDCC-1D6D-3C48-94E9-A8194955737D}" destId="{CECB78C4-0CF9-4642-B0AC-E7A51B993B1F}" srcOrd="0" destOrd="0" presId="urn:microsoft.com/office/officeart/2005/8/layout/process3"/>
    <dgm:cxn modelId="{41193D18-A97E-564B-B411-E1DC71653781}" type="presParOf" srcId="{CECB78C4-0CF9-4642-B0AC-E7A51B993B1F}" destId="{2062F75E-5098-D54A-8A7D-1CBAAA25EBA6}" srcOrd="0" destOrd="0" presId="urn:microsoft.com/office/officeart/2005/8/layout/process3"/>
    <dgm:cxn modelId="{98BD0262-3103-AE4C-8A8B-C79082E2BCBD}" type="presParOf" srcId="{CECB78C4-0CF9-4642-B0AC-E7A51B993B1F}" destId="{68431F62-8473-EC45-B6AF-195111B0B21E}" srcOrd="1" destOrd="0" presId="urn:microsoft.com/office/officeart/2005/8/layout/process3"/>
    <dgm:cxn modelId="{B756B853-18AD-8542-B90F-CAB7A944E2A8}" type="presParOf" srcId="{CECB78C4-0CF9-4642-B0AC-E7A51B993B1F}" destId="{AED5BD3D-116D-344B-A33A-1EB539762D56}" srcOrd="2" destOrd="0" presId="urn:microsoft.com/office/officeart/2005/8/layout/process3"/>
    <dgm:cxn modelId="{2D08780D-3309-DE45-BED0-BADE083E06F6}" type="presParOf" srcId="{4F0FEDCC-1D6D-3C48-94E9-A8194955737D}" destId="{8AFB5FE8-C817-AD40-B42F-3C4DCA15614A}" srcOrd="1" destOrd="0" presId="urn:microsoft.com/office/officeart/2005/8/layout/process3"/>
    <dgm:cxn modelId="{77349C32-EEB5-BE48-B88C-C1DBDF45DAD1}" type="presParOf" srcId="{8AFB5FE8-C817-AD40-B42F-3C4DCA15614A}" destId="{7377810B-68D8-D444-A2CE-C3E9777BE0EE}" srcOrd="0" destOrd="0" presId="urn:microsoft.com/office/officeart/2005/8/layout/process3"/>
    <dgm:cxn modelId="{C25E685A-AB40-7B4F-9829-927990119B5C}" type="presParOf" srcId="{4F0FEDCC-1D6D-3C48-94E9-A8194955737D}" destId="{B4AE2BD4-06D4-B141-90A2-1FDDEFF3DF99}" srcOrd="2" destOrd="0" presId="urn:microsoft.com/office/officeart/2005/8/layout/process3"/>
    <dgm:cxn modelId="{E867F1D5-15C4-B049-9668-62ED1A596143}" type="presParOf" srcId="{B4AE2BD4-06D4-B141-90A2-1FDDEFF3DF99}" destId="{BBC71506-E9CB-CA4F-8231-CF3B5FAEC3F4}" srcOrd="0" destOrd="0" presId="urn:microsoft.com/office/officeart/2005/8/layout/process3"/>
    <dgm:cxn modelId="{837DDA14-5752-CD4C-8C75-AF8479B72BC9}" type="presParOf" srcId="{B4AE2BD4-06D4-B141-90A2-1FDDEFF3DF99}" destId="{58ABC5E1-71F5-A74B-8028-D57C79E49A30}" srcOrd="1" destOrd="0" presId="urn:microsoft.com/office/officeart/2005/8/layout/process3"/>
    <dgm:cxn modelId="{6156A33A-65A7-874C-8C0B-C9416ED909B0}" type="presParOf" srcId="{B4AE2BD4-06D4-B141-90A2-1FDDEFF3DF99}" destId="{B29D514D-2CB5-D54E-97F5-2CC644BD8D00}" srcOrd="2" destOrd="0" presId="urn:microsoft.com/office/officeart/2005/8/layout/process3"/>
    <dgm:cxn modelId="{846F0DB7-67F3-6C4A-8381-99B2C7D4AED6}" type="presParOf" srcId="{4F0FEDCC-1D6D-3C48-94E9-A8194955737D}" destId="{B3B0ADB7-1804-8147-A450-D9929514BB30}" srcOrd="3" destOrd="0" presId="urn:microsoft.com/office/officeart/2005/8/layout/process3"/>
    <dgm:cxn modelId="{96204DBC-61A6-E549-A8AA-DFB43F67E327}" type="presParOf" srcId="{B3B0ADB7-1804-8147-A450-D9929514BB30}" destId="{3E540A74-8E7F-1949-85E3-60920BF2098D}" srcOrd="0" destOrd="0" presId="urn:microsoft.com/office/officeart/2005/8/layout/process3"/>
    <dgm:cxn modelId="{5C05B1D8-9F5A-8044-AEA2-CAFE65A7461C}" type="presParOf" srcId="{4F0FEDCC-1D6D-3C48-94E9-A8194955737D}" destId="{3A8BA9A7-F9FC-B743-96DB-10D2C7582322}" srcOrd="4" destOrd="0" presId="urn:microsoft.com/office/officeart/2005/8/layout/process3"/>
    <dgm:cxn modelId="{EA447568-B041-6D47-A1F1-56DADC8CEEBF}" type="presParOf" srcId="{3A8BA9A7-F9FC-B743-96DB-10D2C7582322}" destId="{C496BEC0-9E84-1549-A9BE-420F854437B6}" srcOrd="0" destOrd="0" presId="urn:microsoft.com/office/officeart/2005/8/layout/process3"/>
    <dgm:cxn modelId="{F310459F-33EF-5549-84AC-EA1E8C330357}" type="presParOf" srcId="{3A8BA9A7-F9FC-B743-96DB-10D2C7582322}" destId="{AD67B546-6E3C-3B40-AB3D-8E41E91916C9}" srcOrd="1" destOrd="0" presId="urn:microsoft.com/office/officeart/2005/8/layout/process3"/>
    <dgm:cxn modelId="{21FECCC3-9DFD-3141-BDE8-AF1287BDB868}" type="presParOf" srcId="{3A8BA9A7-F9FC-B743-96DB-10D2C7582322}" destId="{02DC1496-B685-E142-8796-9DE2BD33237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39365A-65BD-1A48-93EA-BEB81ED6F978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C84CDC8-581F-AA4E-90C8-9AD36CB34D56}">
      <dgm:prSet phldrT="[Texto]"/>
      <dgm:spPr/>
      <dgm:t>
        <a:bodyPr/>
        <a:lstStyle/>
        <a:p>
          <a:r>
            <a:rPr lang="es-MX" dirty="0"/>
            <a:t>Dirección de Marketing y admisión</a:t>
          </a:r>
        </a:p>
      </dgm:t>
    </dgm:pt>
    <dgm:pt modelId="{9AC9044A-79D5-C043-80B8-17BABDF6E105}" type="parTrans" cxnId="{18422C0E-A5B4-934B-BBD9-B3722FD49B6D}">
      <dgm:prSet/>
      <dgm:spPr/>
      <dgm:t>
        <a:bodyPr/>
        <a:lstStyle/>
        <a:p>
          <a:endParaRPr lang="es-MX"/>
        </a:p>
      </dgm:t>
    </dgm:pt>
    <dgm:pt modelId="{B95F2E00-9BBA-FA41-95D2-4E5BCAFE0E8C}" type="sibTrans" cxnId="{18422C0E-A5B4-934B-BBD9-B3722FD49B6D}">
      <dgm:prSet/>
      <dgm:spPr/>
      <dgm:t>
        <a:bodyPr/>
        <a:lstStyle/>
        <a:p>
          <a:endParaRPr lang="es-MX"/>
        </a:p>
      </dgm:t>
    </dgm:pt>
    <dgm:pt modelId="{612BB28F-C407-F14C-B265-ABBA9873D462}" type="asst">
      <dgm:prSet phldrT="[Texto]"/>
      <dgm:spPr/>
      <dgm:t>
        <a:bodyPr/>
        <a:lstStyle/>
        <a:p>
          <a:r>
            <a:rPr lang="es-MX" dirty="0"/>
            <a:t>Unidad de atención al postulante </a:t>
          </a:r>
        </a:p>
        <a:p>
          <a:r>
            <a:rPr lang="es-MX" dirty="0"/>
            <a:t>(CRM, venta)</a:t>
          </a:r>
        </a:p>
      </dgm:t>
    </dgm:pt>
    <dgm:pt modelId="{1633182B-B739-6547-A0C9-B4E161CEF4BC}" type="parTrans" cxnId="{70E367DE-42B1-FD40-A218-56480566F691}">
      <dgm:prSet/>
      <dgm:spPr/>
      <dgm:t>
        <a:bodyPr/>
        <a:lstStyle/>
        <a:p>
          <a:endParaRPr lang="es-MX"/>
        </a:p>
      </dgm:t>
    </dgm:pt>
    <dgm:pt modelId="{559F89F3-DB70-FB41-9A3A-B337C0B3E3B5}" type="sibTrans" cxnId="{70E367DE-42B1-FD40-A218-56480566F691}">
      <dgm:prSet/>
      <dgm:spPr/>
      <dgm:t>
        <a:bodyPr/>
        <a:lstStyle/>
        <a:p>
          <a:endParaRPr lang="es-MX"/>
        </a:p>
      </dgm:t>
    </dgm:pt>
    <dgm:pt modelId="{F61026BB-1C76-464B-9F4B-7FC89730C62C}">
      <dgm:prSet phldrT="[Texto]"/>
      <dgm:spPr/>
      <dgm:t>
        <a:bodyPr/>
        <a:lstStyle/>
        <a:p>
          <a:r>
            <a:rPr lang="es-MX" dirty="0"/>
            <a:t>Unidad de Admisión</a:t>
          </a:r>
        </a:p>
      </dgm:t>
    </dgm:pt>
    <dgm:pt modelId="{AEA9D7D6-8501-AC4A-8AD6-D86EC018DEE0}" type="parTrans" cxnId="{4178326A-097A-1342-86ED-1F89352B6223}">
      <dgm:prSet/>
      <dgm:spPr/>
      <dgm:t>
        <a:bodyPr/>
        <a:lstStyle/>
        <a:p>
          <a:endParaRPr lang="es-MX"/>
        </a:p>
      </dgm:t>
    </dgm:pt>
    <dgm:pt modelId="{1BF17431-8374-9040-809E-410D8E3B22DC}" type="sibTrans" cxnId="{4178326A-097A-1342-86ED-1F89352B6223}">
      <dgm:prSet/>
      <dgm:spPr/>
      <dgm:t>
        <a:bodyPr/>
        <a:lstStyle/>
        <a:p>
          <a:endParaRPr lang="es-MX"/>
        </a:p>
      </dgm:t>
    </dgm:pt>
    <dgm:pt modelId="{6F99B3BC-28F5-1145-B7C0-CF22CEBE4A32}">
      <dgm:prSet phldrT="[Texto]"/>
      <dgm:spPr/>
      <dgm:t>
        <a:bodyPr/>
        <a:lstStyle/>
        <a:p>
          <a:r>
            <a:rPr lang="es-MX" dirty="0"/>
            <a:t>Unidad de difusión y marketing </a:t>
          </a:r>
        </a:p>
        <a:p>
          <a:r>
            <a:rPr lang="es-MX" dirty="0"/>
            <a:t>(Gestión de colegios)</a:t>
          </a:r>
        </a:p>
      </dgm:t>
    </dgm:pt>
    <dgm:pt modelId="{98501090-89A5-9E40-9667-DF0E957B54FC}" type="parTrans" cxnId="{ED642760-7529-484E-ADC5-4F0BA3809D90}">
      <dgm:prSet/>
      <dgm:spPr/>
      <dgm:t>
        <a:bodyPr/>
        <a:lstStyle/>
        <a:p>
          <a:endParaRPr lang="es-MX"/>
        </a:p>
      </dgm:t>
    </dgm:pt>
    <dgm:pt modelId="{DCD8905E-F03E-1548-8E42-DCC95FEDC8A0}" type="sibTrans" cxnId="{ED642760-7529-484E-ADC5-4F0BA3809D90}">
      <dgm:prSet/>
      <dgm:spPr/>
      <dgm:t>
        <a:bodyPr/>
        <a:lstStyle/>
        <a:p>
          <a:endParaRPr lang="es-MX"/>
        </a:p>
      </dgm:t>
    </dgm:pt>
    <dgm:pt modelId="{2DA0400F-904B-4345-97ED-1518BF46FEEF}" type="pres">
      <dgm:prSet presAssocID="{B239365A-65BD-1A48-93EA-BEB81ED6F9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457490E-AC71-3845-A0F3-C8901C235BE0}" type="pres">
      <dgm:prSet presAssocID="{EC84CDC8-581F-AA4E-90C8-9AD36CB34D56}" presName="hierRoot1" presStyleCnt="0">
        <dgm:presLayoutVars>
          <dgm:hierBranch val="init"/>
        </dgm:presLayoutVars>
      </dgm:prSet>
      <dgm:spPr/>
    </dgm:pt>
    <dgm:pt modelId="{95CA8E58-DA64-B448-BDF8-61A20DDBDC05}" type="pres">
      <dgm:prSet presAssocID="{EC84CDC8-581F-AA4E-90C8-9AD36CB34D56}" presName="rootComposite1" presStyleCnt="0"/>
      <dgm:spPr/>
    </dgm:pt>
    <dgm:pt modelId="{8FB2449F-577B-E443-8735-3CA5547545E4}" type="pres">
      <dgm:prSet presAssocID="{EC84CDC8-581F-AA4E-90C8-9AD36CB34D56}" presName="rootText1" presStyleLbl="node0" presStyleIdx="0" presStyleCnt="1" custScaleX="118312" custScaleY="72041">
        <dgm:presLayoutVars>
          <dgm:chPref val="3"/>
        </dgm:presLayoutVars>
      </dgm:prSet>
      <dgm:spPr/>
    </dgm:pt>
    <dgm:pt modelId="{56A15C99-B99B-B843-B4D9-2A4CB6FDC391}" type="pres">
      <dgm:prSet presAssocID="{EC84CDC8-581F-AA4E-90C8-9AD36CB34D56}" presName="rootConnector1" presStyleLbl="node1" presStyleIdx="0" presStyleCnt="0"/>
      <dgm:spPr/>
    </dgm:pt>
    <dgm:pt modelId="{85BE90C5-C8ED-554A-B068-1805BCDB6012}" type="pres">
      <dgm:prSet presAssocID="{EC84CDC8-581F-AA4E-90C8-9AD36CB34D56}" presName="hierChild2" presStyleCnt="0"/>
      <dgm:spPr/>
    </dgm:pt>
    <dgm:pt modelId="{5336B26C-53DE-0A40-AF17-383CAAEA5C1F}" type="pres">
      <dgm:prSet presAssocID="{AEA9D7D6-8501-AC4A-8AD6-D86EC018DEE0}" presName="Name37" presStyleLbl="parChTrans1D2" presStyleIdx="0" presStyleCnt="3"/>
      <dgm:spPr/>
    </dgm:pt>
    <dgm:pt modelId="{CE1C9305-FD2C-D240-9795-0404193957ED}" type="pres">
      <dgm:prSet presAssocID="{F61026BB-1C76-464B-9F4B-7FC89730C62C}" presName="hierRoot2" presStyleCnt="0">
        <dgm:presLayoutVars>
          <dgm:hierBranch val="init"/>
        </dgm:presLayoutVars>
      </dgm:prSet>
      <dgm:spPr/>
    </dgm:pt>
    <dgm:pt modelId="{B7B1A3E2-247C-3343-98C6-27A76DBA54AE}" type="pres">
      <dgm:prSet presAssocID="{F61026BB-1C76-464B-9F4B-7FC89730C62C}" presName="rootComposite" presStyleCnt="0"/>
      <dgm:spPr/>
    </dgm:pt>
    <dgm:pt modelId="{82A03D44-E553-FE4B-A135-A52210DEEB89}" type="pres">
      <dgm:prSet presAssocID="{F61026BB-1C76-464B-9F4B-7FC89730C62C}" presName="rootText" presStyleLbl="node2" presStyleIdx="0" presStyleCnt="2">
        <dgm:presLayoutVars>
          <dgm:chPref val="3"/>
        </dgm:presLayoutVars>
      </dgm:prSet>
      <dgm:spPr/>
    </dgm:pt>
    <dgm:pt modelId="{06139DB9-6552-974E-8BEF-5E6F66848BD8}" type="pres">
      <dgm:prSet presAssocID="{F61026BB-1C76-464B-9F4B-7FC89730C62C}" presName="rootConnector" presStyleLbl="node2" presStyleIdx="0" presStyleCnt="2"/>
      <dgm:spPr/>
    </dgm:pt>
    <dgm:pt modelId="{A0AF82EB-B279-CC4B-98BA-7B44433A087F}" type="pres">
      <dgm:prSet presAssocID="{F61026BB-1C76-464B-9F4B-7FC89730C62C}" presName="hierChild4" presStyleCnt="0"/>
      <dgm:spPr/>
    </dgm:pt>
    <dgm:pt modelId="{A18F5E15-41E7-1447-A540-7DB0610A7DE3}" type="pres">
      <dgm:prSet presAssocID="{F61026BB-1C76-464B-9F4B-7FC89730C62C}" presName="hierChild5" presStyleCnt="0"/>
      <dgm:spPr/>
    </dgm:pt>
    <dgm:pt modelId="{F93624C1-5023-D74C-B7F7-E1368F518E03}" type="pres">
      <dgm:prSet presAssocID="{98501090-89A5-9E40-9667-DF0E957B54FC}" presName="Name37" presStyleLbl="parChTrans1D2" presStyleIdx="1" presStyleCnt="3"/>
      <dgm:spPr/>
    </dgm:pt>
    <dgm:pt modelId="{8840477D-5AE8-1247-AFEA-DA807756E5C3}" type="pres">
      <dgm:prSet presAssocID="{6F99B3BC-28F5-1145-B7C0-CF22CEBE4A32}" presName="hierRoot2" presStyleCnt="0">
        <dgm:presLayoutVars>
          <dgm:hierBranch val="init"/>
        </dgm:presLayoutVars>
      </dgm:prSet>
      <dgm:spPr/>
    </dgm:pt>
    <dgm:pt modelId="{AE7176E5-FF14-4044-BC2D-0CB5DDDCC9B5}" type="pres">
      <dgm:prSet presAssocID="{6F99B3BC-28F5-1145-B7C0-CF22CEBE4A32}" presName="rootComposite" presStyleCnt="0"/>
      <dgm:spPr/>
    </dgm:pt>
    <dgm:pt modelId="{0BCA448A-4C94-4C42-8864-95D8F065F49E}" type="pres">
      <dgm:prSet presAssocID="{6F99B3BC-28F5-1145-B7C0-CF22CEBE4A32}" presName="rootText" presStyleLbl="node2" presStyleIdx="1" presStyleCnt="2">
        <dgm:presLayoutVars>
          <dgm:chPref val="3"/>
        </dgm:presLayoutVars>
      </dgm:prSet>
      <dgm:spPr/>
    </dgm:pt>
    <dgm:pt modelId="{43AC7ED5-9C29-1D45-8379-1711D60C1B05}" type="pres">
      <dgm:prSet presAssocID="{6F99B3BC-28F5-1145-B7C0-CF22CEBE4A32}" presName="rootConnector" presStyleLbl="node2" presStyleIdx="1" presStyleCnt="2"/>
      <dgm:spPr/>
    </dgm:pt>
    <dgm:pt modelId="{0598641F-37F3-6443-B8EB-2FDDBD37CCBC}" type="pres">
      <dgm:prSet presAssocID="{6F99B3BC-28F5-1145-B7C0-CF22CEBE4A32}" presName="hierChild4" presStyleCnt="0"/>
      <dgm:spPr/>
    </dgm:pt>
    <dgm:pt modelId="{321305CD-C000-2741-9E79-6D6121C1F78E}" type="pres">
      <dgm:prSet presAssocID="{6F99B3BC-28F5-1145-B7C0-CF22CEBE4A32}" presName="hierChild5" presStyleCnt="0"/>
      <dgm:spPr/>
    </dgm:pt>
    <dgm:pt modelId="{E4AF1EA7-E98B-B548-BBB1-F6E4E5BB0277}" type="pres">
      <dgm:prSet presAssocID="{EC84CDC8-581F-AA4E-90C8-9AD36CB34D56}" presName="hierChild3" presStyleCnt="0"/>
      <dgm:spPr/>
    </dgm:pt>
    <dgm:pt modelId="{54D904EB-EC6B-D045-853A-A96F024045FA}" type="pres">
      <dgm:prSet presAssocID="{1633182B-B739-6547-A0C9-B4E161CEF4BC}" presName="Name111" presStyleLbl="parChTrans1D2" presStyleIdx="2" presStyleCnt="3"/>
      <dgm:spPr/>
    </dgm:pt>
    <dgm:pt modelId="{46F06D6C-429F-9B4A-96BB-FC6C95F6D614}" type="pres">
      <dgm:prSet presAssocID="{612BB28F-C407-F14C-B265-ABBA9873D462}" presName="hierRoot3" presStyleCnt="0">
        <dgm:presLayoutVars>
          <dgm:hierBranch val="init"/>
        </dgm:presLayoutVars>
      </dgm:prSet>
      <dgm:spPr/>
    </dgm:pt>
    <dgm:pt modelId="{C3521EE1-7A22-1847-A45A-25D6D4E89BD5}" type="pres">
      <dgm:prSet presAssocID="{612BB28F-C407-F14C-B265-ABBA9873D462}" presName="rootComposite3" presStyleCnt="0"/>
      <dgm:spPr/>
    </dgm:pt>
    <dgm:pt modelId="{AB6AA7F3-E735-4B46-904A-41A1A07F7F5F}" type="pres">
      <dgm:prSet presAssocID="{612BB28F-C407-F14C-B265-ABBA9873D462}" presName="rootText3" presStyleLbl="asst1" presStyleIdx="0" presStyleCnt="1">
        <dgm:presLayoutVars>
          <dgm:chPref val="3"/>
        </dgm:presLayoutVars>
      </dgm:prSet>
      <dgm:spPr/>
    </dgm:pt>
    <dgm:pt modelId="{1CC07446-604C-5D42-B37B-5BBA68200516}" type="pres">
      <dgm:prSet presAssocID="{612BB28F-C407-F14C-B265-ABBA9873D462}" presName="rootConnector3" presStyleLbl="asst1" presStyleIdx="0" presStyleCnt="1"/>
      <dgm:spPr/>
    </dgm:pt>
    <dgm:pt modelId="{4B677A35-E768-BD4B-8035-0C2C48E89BC0}" type="pres">
      <dgm:prSet presAssocID="{612BB28F-C407-F14C-B265-ABBA9873D462}" presName="hierChild6" presStyleCnt="0"/>
      <dgm:spPr/>
    </dgm:pt>
    <dgm:pt modelId="{E2B7C43B-D312-3C4A-B849-53D2A2058A8B}" type="pres">
      <dgm:prSet presAssocID="{612BB28F-C407-F14C-B265-ABBA9873D462}" presName="hierChild7" presStyleCnt="0"/>
      <dgm:spPr/>
    </dgm:pt>
  </dgm:ptLst>
  <dgm:cxnLst>
    <dgm:cxn modelId="{18422C0E-A5B4-934B-BBD9-B3722FD49B6D}" srcId="{B239365A-65BD-1A48-93EA-BEB81ED6F978}" destId="{EC84CDC8-581F-AA4E-90C8-9AD36CB34D56}" srcOrd="0" destOrd="0" parTransId="{9AC9044A-79D5-C043-80B8-17BABDF6E105}" sibTransId="{B95F2E00-9BBA-FA41-95D2-4E5BCAFE0E8C}"/>
    <dgm:cxn modelId="{08F40117-AF30-C944-8CED-B379BF1FCDC5}" type="presOf" srcId="{1633182B-B739-6547-A0C9-B4E161CEF4BC}" destId="{54D904EB-EC6B-D045-853A-A96F024045FA}" srcOrd="0" destOrd="0" presId="urn:microsoft.com/office/officeart/2005/8/layout/orgChart1"/>
    <dgm:cxn modelId="{EE962927-EEA1-A64C-9E63-B5631EC76575}" type="presOf" srcId="{612BB28F-C407-F14C-B265-ABBA9873D462}" destId="{1CC07446-604C-5D42-B37B-5BBA68200516}" srcOrd="1" destOrd="0" presId="urn:microsoft.com/office/officeart/2005/8/layout/orgChart1"/>
    <dgm:cxn modelId="{47BC462C-E28D-474D-9EA9-545AC7C9F6B8}" type="presOf" srcId="{98501090-89A5-9E40-9667-DF0E957B54FC}" destId="{F93624C1-5023-D74C-B7F7-E1368F518E03}" srcOrd="0" destOrd="0" presId="urn:microsoft.com/office/officeart/2005/8/layout/orgChart1"/>
    <dgm:cxn modelId="{FFF5DC2F-1370-FD46-988D-9DC84AE427EC}" type="presOf" srcId="{6F99B3BC-28F5-1145-B7C0-CF22CEBE4A32}" destId="{43AC7ED5-9C29-1D45-8379-1711D60C1B05}" srcOrd="1" destOrd="0" presId="urn:microsoft.com/office/officeart/2005/8/layout/orgChart1"/>
    <dgm:cxn modelId="{457F6630-850E-174D-A52D-0F593EEBB4EF}" type="presOf" srcId="{612BB28F-C407-F14C-B265-ABBA9873D462}" destId="{AB6AA7F3-E735-4B46-904A-41A1A07F7F5F}" srcOrd="0" destOrd="0" presId="urn:microsoft.com/office/officeart/2005/8/layout/orgChart1"/>
    <dgm:cxn modelId="{27F7E73A-D12A-524D-8B1C-0AA299E08B2E}" type="presOf" srcId="{6F99B3BC-28F5-1145-B7C0-CF22CEBE4A32}" destId="{0BCA448A-4C94-4C42-8864-95D8F065F49E}" srcOrd="0" destOrd="0" presId="urn:microsoft.com/office/officeart/2005/8/layout/orgChart1"/>
    <dgm:cxn modelId="{0C276E5C-D727-2D45-90F0-A2FC096E6EA0}" type="presOf" srcId="{AEA9D7D6-8501-AC4A-8AD6-D86EC018DEE0}" destId="{5336B26C-53DE-0A40-AF17-383CAAEA5C1F}" srcOrd="0" destOrd="0" presId="urn:microsoft.com/office/officeart/2005/8/layout/orgChart1"/>
    <dgm:cxn modelId="{ED642760-7529-484E-ADC5-4F0BA3809D90}" srcId="{EC84CDC8-581F-AA4E-90C8-9AD36CB34D56}" destId="{6F99B3BC-28F5-1145-B7C0-CF22CEBE4A32}" srcOrd="2" destOrd="0" parTransId="{98501090-89A5-9E40-9667-DF0E957B54FC}" sibTransId="{DCD8905E-F03E-1548-8E42-DCC95FEDC8A0}"/>
    <dgm:cxn modelId="{4178326A-097A-1342-86ED-1F89352B6223}" srcId="{EC84CDC8-581F-AA4E-90C8-9AD36CB34D56}" destId="{F61026BB-1C76-464B-9F4B-7FC89730C62C}" srcOrd="1" destOrd="0" parTransId="{AEA9D7D6-8501-AC4A-8AD6-D86EC018DEE0}" sibTransId="{1BF17431-8374-9040-809E-410D8E3B22DC}"/>
    <dgm:cxn modelId="{838AF76D-DE12-BF41-AB75-F80B8B6A825D}" type="presOf" srcId="{B239365A-65BD-1A48-93EA-BEB81ED6F978}" destId="{2DA0400F-904B-4345-97ED-1518BF46FEEF}" srcOrd="0" destOrd="0" presId="urn:microsoft.com/office/officeart/2005/8/layout/orgChart1"/>
    <dgm:cxn modelId="{13366896-A3FF-EB49-8DA1-E1935218BE42}" type="presOf" srcId="{F61026BB-1C76-464B-9F4B-7FC89730C62C}" destId="{82A03D44-E553-FE4B-A135-A52210DEEB89}" srcOrd="0" destOrd="0" presId="urn:microsoft.com/office/officeart/2005/8/layout/orgChart1"/>
    <dgm:cxn modelId="{2EEC73BB-62D3-9F4B-B71B-157FF553E489}" type="presOf" srcId="{F61026BB-1C76-464B-9F4B-7FC89730C62C}" destId="{06139DB9-6552-974E-8BEF-5E6F66848BD8}" srcOrd="1" destOrd="0" presId="urn:microsoft.com/office/officeart/2005/8/layout/orgChart1"/>
    <dgm:cxn modelId="{190C09D8-0A9A-C949-B87D-655A34A5FC3F}" type="presOf" srcId="{EC84CDC8-581F-AA4E-90C8-9AD36CB34D56}" destId="{56A15C99-B99B-B843-B4D9-2A4CB6FDC391}" srcOrd="1" destOrd="0" presId="urn:microsoft.com/office/officeart/2005/8/layout/orgChart1"/>
    <dgm:cxn modelId="{7E94BDDB-BD6E-794F-9E67-9DB662899C86}" type="presOf" srcId="{EC84CDC8-581F-AA4E-90C8-9AD36CB34D56}" destId="{8FB2449F-577B-E443-8735-3CA5547545E4}" srcOrd="0" destOrd="0" presId="urn:microsoft.com/office/officeart/2005/8/layout/orgChart1"/>
    <dgm:cxn modelId="{70E367DE-42B1-FD40-A218-56480566F691}" srcId="{EC84CDC8-581F-AA4E-90C8-9AD36CB34D56}" destId="{612BB28F-C407-F14C-B265-ABBA9873D462}" srcOrd="0" destOrd="0" parTransId="{1633182B-B739-6547-A0C9-B4E161CEF4BC}" sibTransId="{559F89F3-DB70-FB41-9A3A-B337C0B3E3B5}"/>
    <dgm:cxn modelId="{EB0884C1-19E5-1C48-B18F-1209C172ED8F}" type="presParOf" srcId="{2DA0400F-904B-4345-97ED-1518BF46FEEF}" destId="{2457490E-AC71-3845-A0F3-C8901C235BE0}" srcOrd="0" destOrd="0" presId="urn:microsoft.com/office/officeart/2005/8/layout/orgChart1"/>
    <dgm:cxn modelId="{21C0B46D-2FF7-204C-8435-27CD8270F691}" type="presParOf" srcId="{2457490E-AC71-3845-A0F3-C8901C235BE0}" destId="{95CA8E58-DA64-B448-BDF8-61A20DDBDC05}" srcOrd="0" destOrd="0" presId="urn:microsoft.com/office/officeart/2005/8/layout/orgChart1"/>
    <dgm:cxn modelId="{3D0ECF87-536E-7947-9C5F-8E318F95F261}" type="presParOf" srcId="{95CA8E58-DA64-B448-BDF8-61A20DDBDC05}" destId="{8FB2449F-577B-E443-8735-3CA5547545E4}" srcOrd="0" destOrd="0" presId="urn:microsoft.com/office/officeart/2005/8/layout/orgChart1"/>
    <dgm:cxn modelId="{846BE22A-037F-9040-ADFA-77B5E0D396B1}" type="presParOf" srcId="{95CA8E58-DA64-B448-BDF8-61A20DDBDC05}" destId="{56A15C99-B99B-B843-B4D9-2A4CB6FDC391}" srcOrd="1" destOrd="0" presId="urn:microsoft.com/office/officeart/2005/8/layout/orgChart1"/>
    <dgm:cxn modelId="{12661415-09A0-9E40-85E3-DE79A948FAC9}" type="presParOf" srcId="{2457490E-AC71-3845-A0F3-C8901C235BE0}" destId="{85BE90C5-C8ED-554A-B068-1805BCDB6012}" srcOrd="1" destOrd="0" presId="urn:microsoft.com/office/officeart/2005/8/layout/orgChart1"/>
    <dgm:cxn modelId="{D772F0A5-9061-6E4D-B952-462F19B07D44}" type="presParOf" srcId="{85BE90C5-C8ED-554A-B068-1805BCDB6012}" destId="{5336B26C-53DE-0A40-AF17-383CAAEA5C1F}" srcOrd="0" destOrd="0" presId="urn:microsoft.com/office/officeart/2005/8/layout/orgChart1"/>
    <dgm:cxn modelId="{9D9DDA06-9A0D-BE47-A194-07167B6AFBB2}" type="presParOf" srcId="{85BE90C5-C8ED-554A-B068-1805BCDB6012}" destId="{CE1C9305-FD2C-D240-9795-0404193957ED}" srcOrd="1" destOrd="0" presId="urn:microsoft.com/office/officeart/2005/8/layout/orgChart1"/>
    <dgm:cxn modelId="{BB225A85-D2D5-3145-B252-DE9FBAA2A7AD}" type="presParOf" srcId="{CE1C9305-FD2C-D240-9795-0404193957ED}" destId="{B7B1A3E2-247C-3343-98C6-27A76DBA54AE}" srcOrd="0" destOrd="0" presId="urn:microsoft.com/office/officeart/2005/8/layout/orgChart1"/>
    <dgm:cxn modelId="{EEFAEC2E-7757-BC4D-8935-E5614D5284CF}" type="presParOf" srcId="{B7B1A3E2-247C-3343-98C6-27A76DBA54AE}" destId="{82A03D44-E553-FE4B-A135-A52210DEEB89}" srcOrd="0" destOrd="0" presId="urn:microsoft.com/office/officeart/2005/8/layout/orgChart1"/>
    <dgm:cxn modelId="{5598156F-D8A2-1C4F-9CC9-F4ECDB58F1E5}" type="presParOf" srcId="{B7B1A3E2-247C-3343-98C6-27A76DBA54AE}" destId="{06139DB9-6552-974E-8BEF-5E6F66848BD8}" srcOrd="1" destOrd="0" presId="urn:microsoft.com/office/officeart/2005/8/layout/orgChart1"/>
    <dgm:cxn modelId="{6DF904B3-3178-2543-ADE7-26C9EE8579B0}" type="presParOf" srcId="{CE1C9305-FD2C-D240-9795-0404193957ED}" destId="{A0AF82EB-B279-CC4B-98BA-7B44433A087F}" srcOrd="1" destOrd="0" presId="urn:microsoft.com/office/officeart/2005/8/layout/orgChart1"/>
    <dgm:cxn modelId="{D98F9435-F3C6-2B43-A58A-58A5E3984D7E}" type="presParOf" srcId="{CE1C9305-FD2C-D240-9795-0404193957ED}" destId="{A18F5E15-41E7-1447-A540-7DB0610A7DE3}" srcOrd="2" destOrd="0" presId="urn:microsoft.com/office/officeart/2005/8/layout/orgChart1"/>
    <dgm:cxn modelId="{17910150-2C1E-AC48-B0A4-95BE786F6769}" type="presParOf" srcId="{85BE90C5-C8ED-554A-B068-1805BCDB6012}" destId="{F93624C1-5023-D74C-B7F7-E1368F518E03}" srcOrd="2" destOrd="0" presId="urn:microsoft.com/office/officeart/2005/8/layout/orgChart1"/>
    <dgm:cxn modelId="{AC23D282-8105-4B4F-9508-0847E7F19002}" type="presParOf" srcId="{85BE90C5-C8ED-554A-B068-1805BCDB6012}" destId="{8840477D-5AE8-1247-AFEA-DA807756E5C3}" srcOrd="3" destOrd="0" presId="urn:microsoft.com/office/officeart/2005/8/layout/orgChart1"/>
    <dgm:cxn modelId="{8583BE4A-13B3-FA42-BF41-D0F2E0120B9C}" type="presParOf" srcId="{8840477D-5AE8-1247-AFEA-DA807756E5C3}" destId="{AE7176E5-FF14-4044-BC2D-0CB5DDDCC9B5}" srcOrd="0" destOrd="0" presId="urn:microsoft.com/office/officeart/2005/8/layout/orgChart1"/>
    <dgm:cxn modelId="{BD3D3055-3C65-6049-8D5A-7A23684AA542}" type="presParOf" srcId="{AE7176E5-FF14-4044-BC2D-0CB5DDDCC9B5}" destId="{0BCA448A-4C94-4C42-8864-95D8F065F49E}" srcOrd="0" destOrd="0" presId="urn:microsoft.com/office/officeart/2005/8/layout/orgChart1"/>
    <dgm:cxn modelId="{E110DFFF-762F-054D-9537-4D3F7317AA1C}" type="presParOf" srcId="{AE7176E5-FF14-4044-BC2D-0CB5DDDCC9B5}" destId="{43AC7ED5-9C29-1D45-8379-1711D60C1B05}" srcOrd="1" destOrd="0" presId="urn:microsoft.com/office/officeart/2005/8/layout/orgChart1"/>
    <dgm:cxn modelId="{3D3DB8E3-7874-664E-A8CC-7B44BC8D1B49}" type="presParOf" srcId="{8840477D-5AE8-1247-AFEA-DA807756E5C3}" destId="{0598641F-37F3-6443-B8EB-2FDDBD37CCBC}" srcOrd="1" destOrd="0" presId="urn:microsoft.com/office/officeart/2005/8/layout/orgChart1"/>
    <dgm:cxn modelId="{FFB93CDA-2921-5F45-998D-1A039E71A154}" type="presParOf" srcId="{8840477D-5AE8-1247-AFEA-DA807756E5C3}" destId="{321305CD-C000-2741-9E79-6D6121C1F78E}" srcOrd="2" destOrd="0" presId="urn:microsoft.com/office/officeart/2005/8/layout/orgChart1"/>
    <dgm:cxn modelId="{4503421C-BC20-7B4E-BE06-3431B726DCDE}" type="presParOf" srcId="{2457490E-AC71-3845-A0F3-C8901C235BE0}" destId="{E4AF1EA7-E98B-B548-BBB1-F6E4E5BB0277}" srcOrd="2" destOrd="0" presId="urn:microsoft.com/office/officeart/2005/8/layout/orgChart1"/>
    <dgm:cxn modelId="{FB4FE8F6-6CC3-4F46-AA05-FC5F07C5E327}" type="presParOf" srcId="{E4AF1EA7-E98B-B548-BBB1-F6E4E5BB0277}" destId="{54D904EB-EC6B-D045-853A-A96F024045FA}" srcOrd="0" destOrd="0" presId="urn:microsoft.com/office/officeart/2005/8/layout/orgChart1"/>
    <dgm:cxn modelId="{974EEA0D-59A1-9E46-8D7A-5A200E8BAD27}" type="presParOf" srcId="{E4AF1EA7-E98B-B548-BBB1-F6E4E5BB0277}" destId="{46F06D6C-429F-9B4A-96BB-FC6C95F6D614}" srcOrd="1" destOrd="0" presId="urn:microsoft.com/office/officeart/2005/8/layout/orgChart1"/>
    <dgm:cxn modelId="{1770F0A3-FF3B-D84D-81B1-6631E956ACAE}" type="presParOf" srcId="{46F06D6C-429F-9B4A-96BB-FC6C95F6D614}" destId="{C3521EE1-7A22-1847-A45A-25D6D4E89BD5}" srcOrd="0" destOrd="0" presId="urn:microsoft.com/office/officeart/2005/8/layout/orgChart1"/>
    <dgm:cxn modelId="{B69DBD13-4A0C-094F-8B9D-8FC751B88A0E}" type="presParOf" srcId="{C3521EE1-7A22-1847-A45A-25D6D4E89BD5}" destId="{AB6AA7F3-E735-4B46-904A-41A1A07F7F5F}" srcOrd="0" destOrd="0" presId="urn:microsoft.com/office/officeart/2005/8/layout/orgChart1"/>
    <dgm:cxn modelId="{DF4E0EC8-C513-6942-83E5-81820D291956}" type="presParOf" srcId="{C3521EE1-7A22-1847-A45A-25D6D4E89BD5}" destId="{1CC07446-604C-5D42-B37B-5BBA68200516}" srcOrd="1" destOrd="0" presId="urn:microsoft.com/office/officeart/2005/8/layout/orgChart1"/>
    <dgm:cxn modelId="{13D2EAED-CAFA-2B41-8289-7B7C833377AE}" type="presParOf" srcId="{46F06D6C-429F-9B4A-96BB-FC6C95F6D614}" destId="{4B677A35-E768-BD4B-8035-0C2C48E89BC0}" srcOrd="1" destOrd="0" presId="urn:microsoft.com/office/officeart/2005/8/layout/orgChart1"/>
    <dgm:cxn modelId="{BCA01959-39AD-9741-862A-3C19545D859A}" type="presParOf" srcId="{46F06D6C-429F-9B4A-96BB-FC6C95F6D614}" destId="{E2B7C43B-D312-3C4A-B849-53D2A2058A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0EDD87-0AA2-0344-ACE9-5AB6CCC608AE}" type="doc">
      <dgm:prSet loTypeId="urn:microsoft.com/office/officeart/2005/8/layout/radial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2D963F5-E2FD-A748-BE27-D69448687FF0}">
      <dgm:prSet phldrT="[Texto]"/>
      <dgm:spPr/>
      <dgm:t>
        <a:bodyPr/>
        <a:lstStyle/>
        <a:p>
          <a:r>
            <a:rPr lang="es-MX" dirty="0"/>
            <a:t>Matrícula</a:t>
          </a:r>
        </a:p>
      </dgm:t>
    </dgm:pt>
    <dgm:pt modelId="{225F950D-CA2D-DC4B-803D-EC283A155D5E}" type="parTrans" cxnId="{D47C5531-D3F9-0E4D-A8C3-4FA9751F4F1E}">
      <dgm:prSet/>
      <dgm:spPr/>
      <dgm:t>
        <a:bodyPr/>
        <a:lstStyle/>
        <a:p>
          <a:endParaRPr lang="es-MX"/>
        </a:p>
      </dgm:t>
    </dgm:pt>
    <dgm:pt modelId="{0D81E7CF-B22D-D840-BE65-EDB66EDA5E03}" type="sibTrans" cxnId="{D47C5531-D3F9-0E4D-A8C3-4FA9751F4F1E}">
      <dgm:prSet/>
      <dgm:spPr/>
      <dgm:t>
        <a:bodyPr/>
        <a:lstStyle/>
        <a:p>
          <a:endParaRPr lang="es-MX"/>
        </a:p>
      </dgm:t>
    </dgm:pt>
    <dgm:pt modelId="{2A488912-5776-3B49-B7EF-0EC61F392E3C}">
      <dgm:prSet phldrT="[Texto]"/>
      <dgm:spPr/>
      <dgm:t>
        <a:bodyPr/>
        <a:lstStyle/>
        <a:p>
          <a:r>
            <a:rPr lang="es-MX" dirty="0"/>
            <a:t>DARA</a:t>
          </a:r>
        </a:p>
      </dgm:t>
    </dgm:pt>
    <dgm:pt modelId="{E6C75DF0-0A87-564A-99AF-599078C57169}" type="parTrans" cxnId="{4DC938BA-F00F-D644-9EA1-AB93BC7E552E}">
      <dgm:prSet/>
      <dgm:spPr/>
      <dgm:t>
        <a:bodyPr/>
        <a:lstStyle/>
        <a:p>
          <a:endParaRPr lang="es-MX"/>
        </a:p>
      </dgm:t>
    </dgm:pt>
    <dgm:pt modelId="{ABE9FA8F-93DA-F742-B804-BAD2B38FF3A6}" type="sibTrans" cxnId="{4DC938BA-F00F-D644-9EA1-AB93BC7E552E}">
      <dgm:prSet/>
      <dgm:spPr/>
      <dgm:t>
        <a:bodyPr/>
        <a:lstStyle/>
        <a:p>
          <a:endParaRPr lang="es-MX"/>
        </a:p>
      </dgm:t>
    </dgm:pt>
    <dgm:pt modelId="{B95C6695-0670-1041-9442-6D0803A6F90D}">
      <dgm:prSet phldrT="[Texto]"/>
      <dgm:spPr/>
      <dgm:t>
        <a:bodyPr/>
        <a:lstStyle/>
        <a:p>
          <a:r>
            <a:rPr lang="es-MX"/>
            <a:t>Gestión Financiera</a:t>
          </a:r>
          <a:endParaRPr lang="es-MX" dirty="0"/>
        </a:p>
      </dgm:t>
    </dgm:pt>
    <dgm:pt modelId="{64043A58-B08E-CF4F-BA71-6527FB6D678F}" type="parTrans" cxnId="{0AF21919-84FF-0641-BCD3-3E9EEFB0F1C5}">
      <dgm:prSet/>
      <dgm:spPr/>
      <dgm:t>
        <a:bodyPr/>
        <a:lstStyle/>
        <a:p>
          <a:endParaRPr lang="es-MX"/>
        </a:p>
      </dgm:t>
    </dgm:pt>
    <dgm:pt modelId="{4950C528-C391-0545-B457-AC8C98389739}" type="sibTrans" cxnId="{0AF21919-84FF-0641-BCD3-3E9EEFB0F1C5}">
      <dgm:prSet/>
      <dgm:spPr/>
      <dgm:t>
        <a:bodyPr/>
        <a:lstStyle/>
        <a:p>
          <a:endParaRPr lang="es-MX"/>
        </a:p>
      </dgm:t>
    </dgm:pt>
    <dgm:pt modelId="{CFD77DA9-1AAC-CC4F-BB35-5EB1C6DE94C5}">
      <dgm:prSet/>
      <dgm:spPr/>
      <dgm:t>
        <a:bodyPr/>
        <a:lstStyle/>
        <a:p>
          <a:r>
            <a:rPr lang="es-MX" dirty="0"/>
            <a:t>DAE</a:t>
          </a:r>
        </a:p>
      </dgm:t>
    </dgm:pt>
    <dgm:pt modelId="{F8A542B0-EDF5-2946-9728-FF99A59100D4}" type="parTrans" cxnId="{006D6AED-0947-8040-A181-295FFCD082DC}">
      <dgm:prSet/>
      <dgm:spPr/>
      <dgm:t>
        <a:bodyPr/>
        <a:lstStyle/>
        <a:p>
          <a:endParaRPr lang="es-MX"/>
        </a:p>
      </dgm:t>
    </dgm:pt>
    <dgm:pt modelId="{DC39278A-E28D-784F-969B-700543511DD3}" type="sibTrans" cxnId="{006D6AED-0947-8040-A181-295FFCD082DC}">
      <dgm:prSet/>
      <dgm:spPr/>
      <dgm:t>
        <a:bodyPr/>
        <a:lstStyle/>
        <a:p>
          <a:endParaRPr lang="es-MX"/>
        </a:p>
      </dgm:t>
    </dgm:pt>
    <dgm:pt modelId="{F781DB43-1153-0044-9285-9ED939417BBE}">
      <dgm:prSet/>
      <dgm:spPr/>
      <dgm:t>
        <a:bodyPr/>
        <a:lstStyle/>
        <a:p>
          <a:r>
            <a:rPr lang="es-MX" dirty="0"/>
            <a:t>CEADE</a:t>
          </a:r>
        </a:p>
      </dgm:t>
    </dgm:pt>
    <dgm:pt modelId="{C38B76F2-227F-274E-B858-1A07E0FF34EA}" type="parTrans" cxnId="{4951FC9C-14E8-EE45-993D-FE83F26D3D33}">
      <dgm:prSet/>
      <dgm:spPr/>
      <dgm:t>
        <a:bodyPr/>
        <a:lstStyle/>
        <a:p>
          <a:endParaRPr lang="es-MX"/>
        </a:p>
      </dgm:t>
    </dgm:pt>
    <dgm:pt modelId="{A33B9D37-5779-E74A-9866-ACAE0A715BF1}" type="sibTrans" cxnId="{4951FC9C-14E8-EE45-993D-FE83F26D3D33}">
      <dgm:prSet/>
      <dgm:spPr/>
      <dgm:t>
        <a:bodyPr/>
        <a:lstStyle/>
        <a:p>
          <a:endParaRPr lang="es-MX"/>
        </a:p>
      </dgm:t>
    </dgm:pt>
    <dgm:pt modelId="{9853A025-D827-7E49-A30E-C2B270A52D69}" type="pres">
      <dgm:prSet presAssocID="{350EDD87-0AA2-0344-ACE9-5AB6CCC608A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4906638-47C2-D143-BEF9-D6422EB43003}" type="pres">
      <dgm:prSet presAssocID="{F2D963F5-E2FD-A748-BE27-D69448687FF0}" presName="centerShape" presStyleLbl="node0" presStyleIdx="0" presStyleCnt="1" custLinFactNeighborX="458" custLinFactNeighborY="1958"/>
      <dgm:spPr/>
    </dgm:pt>
    <dgm:pt modelId="{5F8EDF5A-4AA5-E245-BE3B-73FA7F3CF5A4}" type="pres">
      <dgm:prSet presAssocID="{E6C75DF0-0A87-564A-99AF-599078C57169}" presName="parTrans" presStyleLbl="bgSibTrans2D1" presStyleIdx="0" presStyleCnt="4"/>
      <dgm:spPr/>
    </dgm:pt>
    <dgm:pt modelId="{489275FB-0605-AD4C-A90E-7FED700EFFFC}" type="pres">
      <dgm:prSet presAssocID="{2A488912-5776-3B49-B7EF-0EC61F392E3C}" presName="node" presStyleLbl="node1" presStyleIdx="0" presStyleCnt="4">
        <dgm:presLayoutVars>
          <dgm:bulletEnabled val="1"/>
        </dgm:presLayoutVars>
      </dgm:prSet>
      <dgm:spPr/>
    </dgm:pt>
    <dgm:pt modelId="{50022A66-4EA3-5441-AD75-06FD0A32E62B}" type="pres">
      <dgm:prSet presAssocID="{64043A58-B08E-CF4F-BA71-6527FB6D678F}" presName="parTrans" presStyleLbl="bgSibTrans2D1" presStyleIdx="1" presStyleCnt="4"/>
      <dgm:spPr/>
    </dgm:pt>
    <dgm:pt modelId="{7545060C-8688-FF4D-BA05-0D5DFBA13D12}" type="pres">
      <dgm:prSet presAssocID="{B95C6695-0670-1041-9442-6D0803A6F90D}" presName="node" presStyleLbl="node1" presStyleIdx="1" presStyleCnt="4">
        <dgm:presLayoutVars>
          <dgm:bulletEnabled val="1"/>
        </dgm:presLayoutVars>
      </dgm:prSet>
      <dgm:spPr/>
    </dgm:pt>
    <dgm:pt modelId="{4FD8668C-2B34-4348-8CC9-682EF9449DFF}" type="pres">
      <dgm:prSet presAssocID="{F8A542B0-EDF5-2946-9728-FF99A59100D4}" presName="parTrans" presStyleLbl="bgSibTrans2D1" presStyleIdx="2" presStyleCnt="4"/>
      <dgm:spPr/>
    </dgm:pt>
    <dgm:pt modelId="{2F194F51-1638-4941-9A69-7DBDD8E98CF8}" type="pres">
      <dgm:prSet presAssocID="{CFD77DA9-1AAC-CC4F-BB35-5EB1C6DE94C5}" presName="node" presStyleLbl="node1" presStyleIdx="2" presStyleCnt="4">
        <dgm:presLayoutVars>
          <dgm:bulletEnabled val="1"/>
        </dgm:presLayoutVars>
      </dgm:prSet>
      <dgm:spPr/>
    </dgm:pt>
    <dgm:pt modelId="{2DD19FD0-1DE3-514C-82B9-1BC657735ADE}" type="pres">
      <dgm:prSet presAssocID="{C38B76F2-227F-274E-B858-1A07E0FF34EA}" presName="parTrans" presStyleLbl="bgSibTrans2D1" presStyleIdx="3" presStyleCnt="4"/>
      <dgm:spPr/>
    </dgm:pt>
    <dgm:pt modelId="{905ECCF8-F62D-F542-98DE-D55A0EE8ED46}" type="pres">
      <dgm:prSet presAssocID="{F781DB43-1153-0044-9285-9ED939417BBE}" presName="node" presStyleLbl="node1" presStyleIdx="3" presStyleCnt="4">
        <dgm:presLayoutVars>
          <dgm:bulletEnabled val="1"/>
        </dgm:presLayoutVars>
      </dgm:prSet>
      <dgm:spPr/>
    </dgm:pt>
  </dgm:ptLst>
  <dgm:cxnLst>
    <dgm:cxn modelId="{F8454B14-AD2A-7C41-9967-0F379053B50C}" type="presOf" srcId="{F2D963F5-E2FD-A748-BE27-D69448687FF0}" destId="{14906638-47C2-D143-BEF9-D6422EB43003}" srcOrd="0" destOrd="0" presId="urn:microsoft.com/office/officeart/2005/8/layout/radial4"/>
    <dgm:cxn modelId="{0AF21919-84FF-0641-BCD3-3E9EEFB0F1C5}" srcId="{F2D963F5-E2FD-A748-BE27-D69448687FF0}" destId="{B95C6695-0670-1041-9442-6D0803A6F90D}" srcOrd="1" destOrd="0" parTransId="{64043A58-B08E-CF4F-BA71-6527FB6D678F}" sibTransId="{4950C528-C391-0545-B457-AC8C98389739}"/>
    <dgm:cxn modelId="{D47C5531-D3F9-0E4D-A8C3-4FA9751F4F1E}" srcId="{350EDD87-0AA2-0344-ACE9-5AB6CCC608AE}" destId="{F2D963F5-E2FD-A748-BE27-D69448687FF0}" srcOrd="0" destOrd="0" parTransId="{225F950D-CA2D-DC4B-803D-EC283A155D5E}" sibTransId="{0D81E7CF-B22D-D840-BE65-EDB66EDA5E03}"/>
    <dgm:cxn modelId="{20EDA34A-9364-E542-8189-45F10506C8BE}" type="presOf" srcId="{F8A542B0-EDF5-2946-9728-FF99A59100D4}" destId="{4FD8668C-2B34-4348-8CC9-682EF9449DFF}" srcOrd="0" destOrd="0" presId="urn:microsoft.com/office/officeart/2005/8/layout/radial4"/>
    <dgm:cxn modelId="{5A199355-D4ED-A440-A8E3-7F5865F7D804}" type="presOf" srcId="{64043A58-B08E-CF4F-BA71-6527FB6D678F}" destId="{50022A66-4EA3-5441-AD75-06FD0A32E62B}" srcOrd="0" destOrd="0" presId="urn:microsoft.com/office/officeart/2005/8/layout/radial4"/>
    <dgm:cxn modelId="{7C624958-8292-684F-A42A-371408C529DF}" type="presOf" srcId="{CFD77DA9-1AAC-CC4F-BB35-5EB1C6DE94C5}" destId="{2F194F51-1638-4941-9A69-7DBDD8E98CF8}" srcOrd="0" destOrd="0" presId="urn:microsoft.com/office/officeart/2005/8/layout/radial4"/>
    <dgm:cxn modelId="{E11FB358-D452-E640-B431-7F0F04D876EE}" type="presOf" srcId="{B95C6695-0670-1041-9442-6D0803A6F90D}" destId="{7545060C-8688-FF4D-BA05-0D5DFBA13D12}" srcOrd="0" destOrd="0" presId="urn:microsoft.com/office/officeart/2005/8/layout/radial4"/>
    <dgm:cxn modelId="{BE41F568-8042-844B-A6DC-BB91D0EDEE8F}" type="presOf" srcId="{F781DB43-1153-0044-9285-9ED939417BBE}" destId="{905ECCF8-F62D-F542-98DE-D55A0EE8ED46}" srcOrd="0" destOrd="0" presId="urn:microsoft.com/office/officeart/2005/8/layout/radial4"/>
    <dgm:cxn modelId="{7704086E-2BBD-1947-B553-D291CD3F79E5}" type="presOf" srcId="{350EDD87-0AA2-0344-ACE9-5AB6CCC608AE}" destId="{9853A025-D827-7E49-A30E-C2B270A52D69}" srcOrd="0" destOrd="0" presId="urn:microsoft.com/office/officeart/2005/8/layout/radial4"/>
    <dgm:cxn modelId="{4951FC9C-14E8-EE45-993D-FE83F26D3D33}" srcId="{F2D963F5-E2FD-A748-BE27-D69448687FF0}" destId="{F781DB43-1153-0044-9285-9ED939417BBE}" srcOrd="3" destOrd="0" parTransId="{C38B76F2-227F-274E-B858-1A07E0FF34EA}" sibTransId="{A33B9D37-5779-E74A-9866-ACAE0A715BF1}"/>
    <dgm:cxn modelId="{4DC938BA-F00F-D644-9EA1-AB93BC7E552E}" srcId="{F2D963F5-E2FD-A748-BE27-D69448687FF0}" destId="{2A488912-5776-3B49-B7EF-0EC61F392E3C}" srcOrd="0" destOrd="0" parTransId="{E6C75DF0-0A87-564A-99AF-599078C57169}" sibTransId="{ABE9FA8F-93DA-F742-B804-BAD2B38FF3A6}"/>
    <dgm:cxn modelId="{BF034ABA-15E1-4542-8917-EB274E563A5F}" type="presOf" srcId="{2A488912-5776-3B49-B7EF-0EC61F392E3C}" destId="{489275FB-0605-AD4C-A90E-7FED700EFFFC}" srcOrd="0" destOrd="0" presId="urn:microsoft.com/office/officeart/2005/8/layout/radial4"/>
    <dgm:cxn modelId="{EAEF3BDE-10BC-E84A-9B91-4881CBD81307}" type="presOf" srcId="{C38B76F2-227F-274E-B858-1A07E0FF34EA}" destId="{2DD19FD0-1DE3-514C-82B9-1BC657735ADE}" srcOrd="0" destOrd="0" presId="urn:microsoft.com/office/officeart/2005/8/layout/radial4"/>
    <dgm:cxn modelId="{862028EC-795B-4F47-B91B-565F74360FF2}" type="presOf" srcId="{E6C75DF0-0A87-564A-99AF-599078C57169}" destId="{5F8EDF5A-4AA5-E245-BE3B-73FA7F3CF5A4}" srcOrd="0" destOrd="0" presId="urn:microsoft.com/office/officeart/2005/8/layout/radial4"/>
    <dgm:cxn modelId="{006D6AED-0947-8040-A181-295FFCD082DC}" srcId="{F2D963F5-E2FD-A748-BE27-D69448687FF0}" destId="{CFD77DA9-1AAC-CC4F-BB35-5EB1C6DE94C5}" srcOrd="2" destOrd="0" parTransId="{F8A542B0-EDF5-2946-9728-FF99A59100D4}" sibTransId="{DC39278A-E28D-784F-969B-700543511DD3}"/>
    <dgm:cxn modelId="{29B7C775-8A72-D444-933F-EA406C4C4C2B}" type="presParOf" srcId="{9853A025-D827-7E49-A30E-C2B270A52D69}" destId="{14906638-47C2-D143-BEF9-D6422EB43003}" srcOrd="0" destOrd="0" presId="urn:microsoft.com/office/officeart/2005/8/layout/radial4"/>
    <dgm:cxn modelId="{EAC3ED90-37CD-9E4A-A33E-60126E3DCAFA}" type="presParOf" srcId="{9853A025-D827-7E49-A30E-C2B270A52D69}" destId="{5F8EDF5A-4AA5-E245-BE3B-73FA7F3CF5A4}" srcOrd="1" destOrd="0" presId="urn:microsoft.com/office/officeart/2005/8/layout/radial4"/>
    <dgm:cxn modelId="{891B1FBC-D489-E84A-9BF0-44C5E9109D78}" type="presParOf" srcId="{9853A025-D827-7E49-A30E-C2B270A52D69}" destId="{489275FB-0605-AD4C-A90E-7FED700EFFFC}" srcOrd="2" destOrd="0" presId="urn:microsoft.com/office/officeart/2005/8/layout/radial4"/>
    <dgm:cxn modelId="{3498000E-211B-5148-BA67-9EE15BC5AA25}" type="presParOf" srcId="{9853A025-D827-7E49-A30E-C2B270A52D69}" destId="{50022A66-4EA3-5441-AD75-06FD0A32E62B}" srcOrd="3" destOrd="0" presId="urn:microsoft.com/office/officeart/2005/8/layout/radial4"/>
    <dgm:cxn modelId="{3C60D13E-CFDB-DF4D-824C-1377C4DA1622}" type="presParOf" srcId="{9853A025-D827-7E49-A30E-C2B270A52D69}" destId="{7545060C-8688-FF4D-BA05-0D5DFBA13D12}" srcOrd="4" destOrd="0" presId="urn:microsoft.com/office/officeart/2005/8/layout/radial4"/>
    <dgm:cxn modelId="{D7A78CCB-A481-9244-A6E2-915A9AF02920}" type="presParOf" srcId="{9853A025-D827-7E49-A30E-C2B270A52D69}" destId="{4FD8668C-2B34-4348-8CC9-682EF9449DFF}" srcOrd="5" destOrd="0" presId="urn:microsoft.com/office/officeart/2005/8/layout/radial4"/>
    <dgm:cxn modelId="{7621F1D4-7206-024B-AA7C-5BE48C19C518}" type="presParOf" srcId="{9853A025-D827-7E49-A30E-C2B270A52D69}" destId="{2F194F51-1638-4941-9A69-7DBDD8E98CF8}" srcOrd="6" destOrd="0" presId="urn:microsoft.com/office/officeart/2005/8/layout/radial4"/>
    <dgm:cxn modelId="{4A53D8E0-0CA8-F64A-AC56-F5360BB2222D}" type="presParOf" srcId="{9853A025-D827-7E49-A30E-C2B270A52D69}" destId="{2DD19FD0-1DE3-514C-82B9-1BC657735ADE}" srcOrd="7" destOrd="0" presId="urn:microsoft.com/office/officeart/2005/8/layout/radial4"/>
    <dgm:cxn modelId="{AE6D34BA-FC83-7D4D-943D-54480E3F327D}" type="presParOf" srcId="{9853A025-D827-7E49-A30E-C2B270A52D69}" destId="{905ECCF8-F62D-F542-98DE-D55A0EE8ED4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9D901A-8B41-854E-AE1C-E4B5622B12E9}" type="doc">
      <dgm:prSet loTypeId="urn:microsoft.com/office/officeart/2005/8/layout/default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18748A92-E3AF-CC46-BF9F-E19B7FC0FCBF}">
      <dgm:prSet phldrT="[Texto]"/>
      <dgm:spPr/>
      <dgm:t>
        <a:bodyPr/>
        <a:lstStyle/>
        <a:p>
          <a:r>
            <a:rPr lang="es-MX" dirty="0"/>
            <a:t>PACE</a:t>
          </a:r>
        </a:p>
      </dgm:t>
    </dgm:pt>
    <dgm:pt modelId="{290B22C0-DC54-2649-B5CF-0831E50BB1C8}" type="parTrans" cxnId="{37BE1454-8BB1-6041-A208-41C0DF3CEBBF}">
      <dgm:prSet/>
      <dgm:spPr/>
      <dgm:t>
        <a:bodyPr/>
        <a:lstStyle/>
        <a:p>
          <a:endParaRPr lang="es-MX"/>
        </a:p>
      </dgm:t>
    </dgm:pt>
    <dgm:pt modelId="{C5F67CBF-E3F7-D048-BD4F-BEFB1284BF4A}" type="sibTrans" cxnId="{37BE1454-8BB1-6041-A208-41C0DF3CEBBF}">
      <dgm:prSet/>
      <dgm:spPr/>
      <dgm:t>
        <a:bodyPr/>
        <a:lstStyle/>
        <a:p>
          <a:endParaRPr lang="es-MX"/>
        </a:p>
      </dgm:t>
    </dgm:pt>
    <dgm:pt modelId="{40399967-624D-7140-8924-3537AE3B3FFE}">
      <dgm:prSet phldrT="[Texto]"/>
      <dgm:spPr/>
      <dgm:t>
        <a:bodyPr/>
        <a:lstStyle/>
        <a:p>
          <a:r>
            <a:rPr lang="es-MX"/>
            <a:t>Facultades e Instituto</a:t>
          </a:r>
          <a:endParaRPr lang="es-MX" dirty="0"/>
        </a:p>
      </dgm:t>
    </dgm:pt>
    <dgm:pt modelId="{F158A08C-B530-8F49-A848-D85706DDC42D}" type="parTrans" cxnId="{F0F653BA-0A35-7746-88F9-FFC18122BB4B}">
      <dgm:prSet/>
      <dgm:spPr/>
      <dgm:t>
        <a:bodyPr/>
        <a:lstStyle/>
        <a:p>
          <a:endParaRPr lang="es-MX"/>
        </a:p>
      </dgm:t>
    </dgm:pt>
    <dgm:pt modelId="{FC758360-42EB-754E-96EF-A2541A03C63E}" type="sibTrans" cxnId="{F0F653BA-0A35-7746-88F9-FFC18122BB4B}">
      <dgm:prSet/>
      <dgm:spPr/>
      <dgm:t>
        <a:bodyPr/>
        <a:lstStyle/>
        <a:p>
          <a:endParaRPr lang="es-MX"/>
        </a:p>
      </dgm:t>
    </dgm:pt>
    <dgm:pt modelId="{F40CBAC8-2E67-044E-9036-6AA6B72A3753}">
      <dgm:prSet/>
      <dgm:spPr/>
      <dgm:t>
        <a:bodyPr/>
        <a:lstStyle/>
        <a:p>
          <a:r>
            <a:rPr lang="es-MX" dirty="0"/>
            <a:t>Difusión</a:t>
          </a:r>
        </a:p>
      </dgm:t>
    </dgm:pt>
    <dgm:pt modelId="{B8D5AE27-95D0-F34E-879A-6F28DB9CA006}" type="parTrans" cxnId="{B452D385-6D34-5947-8392-05AC52D1C05B}">
      <dgm:prSet/>
      <dgm:spPr/>
      <dgm:t>
        <a:bodyPr/>
        <a:lstStyle/>
        <a:p>
          <a:endParaRPr lang="es-MX"/>
        </a:p>
      </dgm:t>
    </dgm:pt>
    <dgm:pt modelId="{9B82DE69-200B-174C-B7E0-640E6C404FC9}" type="sibTrans" cxnId="{B452D385-6D34-5947-8392-05AC52D1C05B}">
      <dgm:prSet/>
      <dgm:spPr/>
      <dgm:t>
        <a:bodyPr/>
        <a:lstStyle/>
        <a:p>
          <a:endParaRPr lang="es-MX"/>
        </a:p>
      </dgm:t>
    </dgm:pt>
    <dgm:pt modelId="{DBC1682E-4D87-B341-B745-91AF89EF3314}">
      <dgm:prSet/>
      <dgm:spPr/>
      <dgm:t>
        <a:bodyPr/>
        <a:lstStyle/>
        <a:p>
          <a:r>
            <a:rPr lang="es-MX" dirty="0"/>
            <a:t>Tesoreria</a:t>
          </a:r>
        </a:p>
      </dgm:t>
    </dgm:pt>
    <dgm:pt modelId="{45F83D17-8372-D84F-B06C-4E6400FADE3A}" type="parTrans" cxnId="{6E8CC1CF-DA90-8249-99CA-CB5FA7F1C2D7}">
      <dgm:prSet/>
      <dgm:spPr/>
      <dgm:t>
        <a:bodyPr/>
        <a:lstStyle/>
        <a:p>
          <a:endParaRPr lang="es-MX"/>
        </a:p>
      </dgm:t>
    </dgm:pt>
    <dgm:pt modelId="{AF157166-9E69-5640-A5E7-0C6251EC7864}" type="sibTrans" cxnId="{6E8CC1CF-DA90-8249-99CA-CB5FA7F1C2D7}">
      <dgm:prSet/>
      <dgm:spPr/>
      <dgm:t>
        <a:bodyPr/>
        <a:lstStyle/>
        <a:p>
          <a:endParaRPr lang="es-MX"/>
        </a:p>
      </dgm:t>
    </dgm:pt>
    <dgm:pt modelId="{5814409C-F738-9B49-801B-D2A752FFFEFD}" type="pres">
      <dgm:prSet presAssocID="{E59D901A-8B41-854E-AE1C-E4B5622B12E9}" presName="diagram" presStyleCnt="0">
        <dgm:presLayoutVars>
          <dgm:dir/>
          <dgm:resizeHandles val="exact"/>
        </dgm:presLayoutVars>
      </dgm:prSet>
      <dgm:spPr/>
    </dgm:pt>
    <dgm:pt modelId="{1CABB450-DEEE-4045-B631-6AED684F2935}" type="pres">
      <dgm:prSet presAssocID="{18748A92-E3AF-CC46-BF9F-E19B7FC0FCBF}" presName="node" presStyleLbl="node1" presStyleIdx="0" presStyleCnt="4">
        <dgm:presLayoutVars>
          <dgm:bulletEnabled val="1"/>
        </dgm:presLayoutVars>
      </dgm:prSet>
      <dgm:spPr/>
    </dgm:pt>
    <dgm:pt modelId="{D1041618-A14D-9E4E-B811-A92039E2B58D}" type="pres">
      <dgm:prSet presAssocID="{C5F67CBF-E3F7-D048-BD4F-BEFB1284BF4A}" presName="sibTrans" presStyleCnt="0"/>
      <dgm:spPr/>
    </dgm:pt>
    <dgm:pt modelId="{D2E48F92-EF6A-1E44-A0D1-88AFA4822473}" type="pres">
      <dgm:prSet presAssocID="{40399967-624D-7140-8924-3537AE3B3FFE}" presName="node" presStyleLbl="node1" presStyleIdx="1" presStyleCnt="4">
        <dgm:presLayoutVars>
          <dgm:bulletEnabled val="1"/>
        </dgm:presLayoutVars>
      </dgm:prSet>
      <dgm:spPr/>
    </dgm:pt>
    <dgm:pt modelId="{0E25DE51-9A78-084B-B62B-2E82516BFF85}" type="pres">
      <dgm:prSet presAssocID="{FC758360-42EB-754E-96EF-A2541A03C63E}" presName="sibTrans" presStyleCnt="0"/>
      <dgm:spPr/>
    </dgm:pt>
    <dgm:pt modelId="{43548EEB-7E17-1B47-BAC3-F4CD43D81857}" type="pres">
      <dgm:prSet presAssocID="{F40CBAC8-2E67-044E-9036-6AA6B72A3753}" presName="node" presStyleLbl="node1" presStyleIdx="2" presStyleCnt="4">
        <dgm:presLayoutVars>
          <dgm:bulletEnabled val="1"/>
        </dgm:presLayoutVars>
      </dgm:prSet>
      <dgm:spPr/>
    </dgm:pt>
    <dgm:pt modelId="{4C384CF6-3FA7-A24F-AC90-7BC300A8857E}" type="pres">
      <dgm:prSet presAssocID="{9B82DE69-200B-174C-B7E0-640E6C404FC9}" presName="sibTrans" presStyleCnt="0"/>
      <dgm:spPr/>
    </dgm:pt>
    <dgm:pt modelId="{77509793-EBD0-0C42-A062-C9FF6B715D04}" type="pres">
      <dgm:prSet presAssocID="{DBC1682E-4D87-B341-B745-91AF89EF3314}" presName="node" presStyleLbl="node1" presStyleIdx="3" presStyleCnt="4">
        <dgm:presLayoutVars>
          <dgm:bulletEnabled val="1"/>
        </dgm:presLayoutVars>
      </dgm:prSet>
      <dgm:spPr/>
    </dgm:pt>
  </dgm:ptLst>
  <dgm:cxnLst>
    <dgm:cxn modelId="{E4AA051C-1DC6-AA4D-8A4B-CF0A8DAB6358}" type="presOf" srcId="{40399967-624D-7140-8924-3537AE3B3FFE}" destId="{D2E48F92-EF6A-1E44-A0D1-88AFA4822473}" srcOrd="0" destOrd="0" presId="urn:microsoft.com/office/officeart/2005/8/layout/default"/>
    <dgm:cxn modelId="{BF3DE83B-AF33-E444-9048-90D623FBAF10}" type="presOf" srcId="{DBC1682E-4D87-B341-B745-91AF89EF3314}" destId="{77509793-EBD0-0C42-A062-C9FF6B715D04}" srcOrd="0" destOrd="0" presId="urn:microsoft.com/office/officeart/2005/8/layout/default"/>
    <dgm:cxn modelId="{37BE1454-8BB1-6041-A208-41C0DF3CEBBF}" srcId="{E59D901A-8B41-854E-AE1C-E4B5622B12E9}" destId="{18748A92-E3AF-CC46-BF9F-E19B7FC0FCBF}" srcOrd="0" destOrd="0" parTransId="{290B22C0-DC54-2649-B5CF-0831E50BB1C8}" sibTransId="{C5F67CBF-E3F7-D048-BD4F-BEFB1284BF4A}"/>
    <dgm:cxn modelId="{8B428285-0D0C-794A-A33E-FC86621A7915}" type="presOf" srcId="{18748A92-E3AF-CC46-BF9F-E19B7FC0FCBF}" destId="{1CABB450-DEEE-4045-B631-6AED684F2935}" srcOrd="0" destOrd="0" presId="urn:microsoft.com/office/officeart/2005/8/layout/default"/>
    <dgm:cxn modelId="{B452D385-6D34-5947-8392-05AC52D1C05B}" srcId="{E59D901A-8B41-854E-AE1C-E4B5622B12E9}" destId="{F40CBAC8-2E67-044E-9036-6AA6B72A3753}" srcOrd="2" destOrd="0" parTransId="{B8D5AE27-95D0-F34E-879A-6F28DB9CA006}" sibTransId="{9B82DE69-200B-174C-B7E0-640E6C404FC9}"/>
    <dgm:cxn modelId="{2147FE98-05A0-0341-BBEC-FFA94C9D7074}" type="presOf" srcId="{F40CBAC8-2E67-044E-9036-6AA6B72A3753}" destId="{43548EEB-7E17-1B47-BAC3-F4CD43D81857}" srcOrd="0" destOrd="0" presId="urn:microsoft.com/office/officeart/2005/8/layout/default"/>
    <dgm:cxn modelId="{B32DBAB7-08A6-BA46-B909-F8333171ED0F}" type="presOf" srcId="{E59D901A-8B41-854E-AE1C-E4B5622B12E9}" destId="{5814409C-F738-9B49-801B-D2A752FFFEFD}" srcOrd="0" destOrd="0" presId="urn:microsoft.com/office/officeart/2005/8/layout/default"/>
    <dgm:cxn modelId="{F0F653BA-0A35-7746-88F9-FFC18122BB4B}" srcId="{E59D901A-8B41-854E-AE1C-E4B5622B12E9}" destId="{40399967-624D-7140-8924-3537AE3B3FFE}" srcOrd="1" destOrd="0" parTransId="{F158A08C-B530-8F49-A848-D85706DDC42D}" sibTransId="{FC758360-42EB-754E-96EF-A2541A03C63E}"/>
    <dgm:cxn modelId="{6E8CC1CF-DA90-8249-99CA-CB5FA7F1C2D7}" srcId="{E59D901A-8B41-854E-AE1C-E4B5622B12E9}" destId="{DBC1682E-4D87-B341-B745-91AF89EF3314}" srcOrd="3" destOrd="0" parTransId="{45F83D17-8372-D84F-B06C-4E6400FADE3A}" sibTransId="{AF157166-9E69-5640-A5E7-0C6251EC7864}"/>
    <dgm:cxn modelId="{7EC3C6C3-5225-BA42-BD8F-34419AC8024B}" type="presParOf" srcId="{5814409C-F738-9B49-801B-D2A752FFFEFD}" destId="{1CABB450-DEEE-4045-B631-6AED684F2935}" srcOrd="0" destOrd="0" presId="urn:microsoft.com/office/officeart/2005/8/layout/default"/>
    <dgm:cxn modelId="{EC27D86F-4B69-7D44-A352-68692ECA2F00}" type="presParOf" srcId="{5814409C-F738-9B49-801B-D2A752FFFEFD}" destId="{D1041618-A14D-9E4E-B811-A92039E2B58D}" srcOrd="1" destOrd="0" presId="urn:microsoft.com/office/officeart/2005/8/layout/default"/>
    <dgm:cxn modelId="{EB23364B-D809-5A4D-8838-3EE43F5E979C}" type="presParOf" srcId="{5814409C-F738-9B49-801B-D2A752FFFEFD}" destId="{D2E48F92-EF6A-1E44-A0D1-88AFA4822473}" srcOrd="2" destOrd="0" presId="urn:microsoft.com/office/officeart/2005/8/layout/default"/>
    <dgm:cxn modelId="{9DDDF071-6D67-5241-B283-11A5F0B0ED2C}" type="presParOf" srcId="{5814409C-F738-9B49-801B-D2A752FFFEFD}" destId="{0E25DE51-9A78-084B-B62B-2E82516BFF85}" srcOrd="3" destOrd="0" presId="urn:microsoft.com/office/officeart/2005/8/layout/default"/>
    <dgm:cxn modelId="{B11F9254-B9FD-8F46-807E-ABE549002222}" type="presParOf" srcId="{5814409C-F738-9B49-801B-D2A752FFFEFD}" destId="{43548EEB-7E17-1B47-BAC3-F4CD43D81857}" srcOrd="4" destOrd="0" presId="urn:microsoft.com/office/officeart/2005/8/layout/default"/>
    <dgm:cxn modelId="{73C4ED2F-2696-2044-8CCF-E1823FF667D1}" type="presParOf" srcId="{5814409C-F738-9B49-801B-D2A752FFFEFD}" destId="{4C384CF6-3FA7-A24F-AC90-7BC300A8857E}" srcOrd="5" destOrd="0" presId="urn:microsoft.com/office/officeart/2005/8/layout/default"/>
    <dgm:cxn modelId="{BB759511-5AB8-2240-A365-99B759B86A37}" type="presParOf" srcId="{5814409C-F738-9B49-801B-D2A752FFFEFD}" destId="{77509793-EBD0-0C42-A062-C9FF6B715D0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0EACE-515F-214F-A01B-4733AC441A65}">
      <dsp:nvSpPr>
        <dsp:cNvPr id="0" name=""/>
        <dsp:cNvSpPr/>
      </dsp:nvSpPr>
      <dsp:spPr>
        <a:xfrm>
          <a:off x="2690" y="301"/>
          <a:ext cx="11010790" cy="12241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/>
            <a:t>Difusión y Matrícula</a:t>
          </a:r>
          <a:endParaRPr lang="es-MX" sz="3600" kern="1200" dirty="0"/>
        </a:p>
      </dsp:txBody>
      <dsp:txXfrm>
        <a:off x="38543" y="36154"/>
        <a:ext cx="10939084" cy="1152413"/>
      </dsp:txXfrm>
    </dsp:sp>
    <dsp:sp modelId="{4FAA414F-26FA-1F4D-8C43-CEBA2873BDBF}">
      <dsp:nvSpPr>
        <dsp:cNvPr id="0" name=""/>
        <dsp:cNvSpPr/>
      </dsp:nvSpPr>
      <dsp:spPr>
        <a:xfrm>
          <a:off x="13469" y="1366297"/>
          <a:ext cx="5996440" cy="12241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Pregrado</a:t>
          </a:r>
        </a:p>
      </dsp:txBody>
      <dsp:txXfrm>
        <a:off x="49322" y="1402150"/>
        <a:ext cx="5924734" cy="1152413"/>
      </dsp:txXfrm>
    </dsp:sp>
    <dsp:sp modelId="{26B077CE-18D0-0041-88EA-4265C1A9AC36}">
      <dsp:nvSpPr>
        <dsp:cNvPr id="0" name=""/>
        <dsp:cNvSpPr/>
      </dsp:nvSpPr>
      <dsp:spPr>
        <a:xfrm>
          <a:off x="36813" y="2732293"/>
          <a:ext cx="2373629" cy="12241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Centralizada</a:t>
          </a:r>
        </a:p>
      </dsp:txBody>
      <dsp:txXfrm>
        <a:off x="72666" y="2768146"/>
        <a:ext cx="2301923" cy="1152413"/>
      </dsp:txXfrm>
    </dsp:sp>
    <dsp:sp modelId="{031F7A98-6CAB-884E-B5FC-E929FE686699}">
      <dsp:nvSpPr>
        <dsp:cNvPr id="0" name=""/>
        <dsp:cNvSpPr/>
      </dsp:nvSpPr>
      <dsp:spPr>
        <a:xfrm>
          <a:off x="42856" y="4098288"/>
          <a:ext cx="776365" cy="12241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DEMRE</a:t>
          </a:r>
        </a:p>
      </dsp:txBody>
      <dsp:txXfrm>
        <a:off x="65595" y="4121027"/>
        <a:ext cx="730887" cy="1178641"/>
      </dsp:txXfrm>
    </dsp:sp>
    <dsp:sp modelId="{1325E938-600F-B546-93B7-4C7C632AEAD1}">
      <dsp:nvSpPr>
        <dsp:cNvPr id="0" name=""/>
        <dsp:cNvSpPr/>
      </dsp:nvSpPr>
      <dsp:spPr>
        <a:xfrm>
          <a:off x="835445" y="4098288"/>
          <a:ext cx="776365" cy="12241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PACE </a:t>
          </a:r>
          <a:endParaRPr lang="es-MX" sz="1400" kern="1200" dirty="0"/>
        </a:p>
      </dsp:txBody>
      <dsp:txXfrm>
        <a:off x="858184" y="4121027"/>
        <a:ext cx="730887" cy="1178641"/>
      </dsp:txXfrm>
    </dsp:sp>
    <dsp:sp modelId="{84726ACE-DA55-AA4D-9746-76BA5D599D18}">
      <dsp:nvSpPr>
        <dsp:cNvPr id="0" name=""/>
        <dsp:cNvSpPr/>
      </dsp:nvSpPr>
      <dsp:spPr>
        <a:xfrm>
          <a:off x="1628035" y="4098288"/>
          <a:ext cx="776365" cy="12241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Programa</a:t>
          </a:r>
          <a:r>
            <a:rPr lang="es-MX" sz="1400" kern="1200"/>
            <a:t> de acceso</a:t>
          </a:r>
          <a:endParaRPr lang="es-MX" sz="1400" kern="1200" dirty="0"/>
        </a:p>
      </dsp:txBody>
      <dsp:txXfrm>
        <a:off x="1650774" y="4121027"/>
        <a:ext cx="730887" cy="1178641"/>
      </dsp:txXfrm>
    </dsp:sp>
    <dsp:sp modelId="{6E4FE019-B27C-0A48-8580-CE8C4EE10BF6}">
      <dsp:nvSpPr>
        <dsp:cNvPr id="0" name=""/>
        <dsp:cNvSpPr/>
      </dsp:nvSpPr>
      <dsp:spPr>
        <a:xfrm>
          <a:off x="2443050" y="2732293"/>
          <a:ext cx="1897466" cy="12241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Especial</a:t>
          </a:r>
        </a:p>
      </dsp:txBody>
      <dsp:txXfrm>
        <a:off x="2478903" y="2768146"/>
        <a:ext cx="1825760" cy="1152413"/>
      </dsp:txXfrm>
    </dsp:sp>
    <dsp:sp modelId="{C9372291-541B-C24B-B89C-730159121EC7}">
      <dsp:nvSpPr>
        <dsp:cNvPr id="0" name=""/>
        <dsp:cNvSpPr/>
      </dsp:nvSpPr>
      <dsp:spPr>
        <a:xfrm>
          <a:off x="2508824" y="4098590"/>
          <a:ext cx="776365" cy="12241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26 vías vigentes</a:t>
          </a:r>
          <a:endParaRPr lang="es-MX" sz="1400" kern="1200" dirty="0"/>
        </a:p>
      </dsp:txBody>
      <dsp:txXfrm>
        <a:off x="2531563" y="4121329"/>
        <a:ext cx="730887" cy="1178641"/>
      </dsp:txXfrm>
    </dsp:sp>
    <dsp:sp modelId="{97093AC2-71E1-1A43-9D67-4E7B32BFF0D0}">
      <dsp:nvSpPr>
        <dsp:cNvPr id="0" name=""/>
        <dsp:cNvSpPr/>
      </dsp:nvSpPr>
      <dsp:spPr>
        <a:xfrm>
          <a:off x="3356706" y="4098288"/>
          <a:ext cx="862743" cy="12241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Articulación</a:t>
          </a:r>
        </a:p>
      </dsp:txBody>
      <dsp:txXfrm>
        <a:off x="3381975" y="4123557"/>
        <a:ext cx="812205" cy="1173581"/>
      </dsp:txXfrm>
    </dsp:sp>
    <dsp:sp modelId="{A6A0ACD5-6464-2F42-B60A-694804D0D49F}">
      <dsp:nvSpPr>
        <dsp:cNvPr id="0" name=""/>
        <dsp:cNvSpPr/>
      </dsp:nvSpPr>
      <dsp:spPr>
        <a:xfrm>
          <a:off x="4373124" y="2732293"/>
          <a:ext cx="1613442" cy="12241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Directa</a:t>
          </a:r>
          <a:endParaRPr lang="es-MX" sz="18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 (Colegios y trabajadores) </a:t>
          </a:r>
          <a:endParaRPr lang="es-MX" sz="1800" kern="1200" dirty="0"/>
        </a:p>
      </dsp:txBody>
      <dsp:txXfrm>
        <a:off x="4408977" y="2768146"/>
        <a:ext cx="1541736" cy="1152413"/>
      </dsp:txXfrm>
    </dsp:sp>
    <dsp:sp modelId="{CA8A97BC-9A19-644A-A084-896A87A55D9D}">
      <dsp:nvSpPr>
        <dsp:cNvPr id="0" name=""/>
        <dsp:cNvSpPr/>
      </dsp:nvSpPr>
      <dsp:spPr>
        <a:xfrm>
          <a:off x="4373164" y="4098288"/>
          <a:ext cx="820773" cy="12241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Difusión y gestión del  postulante</a:t>
          </a:r>
          <a:endParaRPr lang="es-MX" sz="1200" kern="1200" dirty="0"/>
        </a:p>
      </dsp:txBody>
      <dsp:txXfrm>
        <a:off x="4397204" y="4122328"/>
        <a:ext cx="772693" cy="1176039"/>
      </dsp:txXfrm>
    </dsp:sp>
    <dsp:sp modelId="{5F69F73F-AAFA-CE4D-B875-277EADC96BAF}">
      <dsp:nvSpPr>
        <dsp:cNvPr id="0" name=""/>
        <dsp:cNvSpPr/>
      </dsp:nvSpPr>
      <dsp:spPr>
        <a:xfrm>
          <a:off x="5210161" y="4098288"/>
          <a:ext cx="776365" cy="12241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/>
            <a:t>Alternativade pago y formaliza contrato </a:t>
          </a:r>
          <a:endParaRPr lang="es-MX" sz="1100" kern="1200" dirty="0"/>
        </a:p>
      </dsp:txBody>
      <dsp:txXfrm>
        <a:off x="5232900" y="4121027"/>
        <a:ext cx="730887" cy="1178641"/>
      </dsp:txXfrm>
    </dsp:sp>
    <dsp:sp modelId="{04F3433C-C905-4740-8CF4-0B904077CBCC}">
      <dsp:nvSpPr>
        <dsp:cNvPr id="0" name=""/>
        <dsp:cNvSpPr/>
      </dsp:nvSpPr>
      <dsp:spPr>
        <a:xfrm>
          <a:off x="6075380" y="1366297"/>
          <a:ext cx="2481679" cy="12241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Postgrado</a:t>
          </a:r>
          <a:endParaRPr lang="es-MX" sz="3200" kern="1200" dirty="0"/>
        </a:p>
      </dsp:txBody>
      <dsp:txXfrm>
        <a:off x="6111233" y="1402150"/>
        <a:ext cx="2409973" cy="1152413"/>
      </dsp:txXfrm>
    </dsp:sp>
    <dsp:sp modelId="{6755D401-D19B-8B41-9A39-CC2C9A7F44D3}">
      <dsp:nvSpPr>
        <dsp:cNvPr id="0" name=""/>
        <dsp:cNvSpPr/>
      </dsp:nvSpPr>
      <dsp:spPr>
        <a:xfrm>
          <a:off x="6085041" y="2732293"/>
          <a:ext cx="2462357" cy="12241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Directa – Focalizada</a:t>
          </a:r>
          <a:endParaRPr lang="es-MX" sz="1800" kern="1200" dirty="0"/>
        </a:p>
      </dsp:txBody>
      <dsp:txXfrm>
        <a:off x="6120894" y="2768146"/>
        <a:ext cx="2390651" cy="1152413"/>
      </dsp:txXfrm>
    </dsp:sp>
    <dsp:sp modelId="{86827CAF-3EFF-1C4C-A89F-9A9D0BED66E3}">
      <dsp:nvSpPr>
        <dsp:cNvPr id="0" name=""/>
        <dsp:cNvSpPr/>
      </dsp:nvSpPr>
      <dsp:spPr>
        <a:xfrm>
          <a:off x="6085104" y="4098288"/>
          <a:ext cx="877051" cy="12241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Difusión y gestión del  postulante</a:t>
          </a:r>
          <a:endParaRPr lang="es-MX" sz="1200" kern="1200" dirty="0"/>
        </a:p>
      </dsp:txBody>
      <dsp:txXfrm>
        <a:off x="6110792" y="4123976"/>
        <a:ext cx="825675" cy="1172743"/>
      </dsp:txXfrm>
    </dsp:sp>
    <dsp:sp modelId="{102B3678-14A1-8449-9C01-3F00B468264D}">
      <dsp:nvSpPr>
        <dsp:cNvPr id="0" name=""/>
        <dsp:cNvSpPr/>
      </dsp:nvSpPr>
      <dsp:spPr>
        <a:xfrm>
          <a:off x="6978381" y="4098288"/>
          <a:ext cx="776365" cy="12241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/>
            <a:t>Coordinador resuelve dudas técnicas postulantes </a:t>
          </a:r>
          <a:endParaRPr lang="es-MX" sz="1000" kern="1200" dirty="0"/>
        </a:p>
      </dsp:txBody>
      <dsp:txXfrm>
        <a:off x="7001120" y="4121027"/>
        <a:ext cx="730887" cy="1178641"/>
      </dsp:txXfrm>
    </dsp:sp>
    <dsp:sp modelId="{D14211FC-E252-8047-8CF4-62D7BACA1156}">
      <dsp:nvSpPr>
        <dsp:cNvPr id="0" name=""/>
        <dsp:cNvSpPr/>
      </dsp:nvSpPr>
      <dsp:spPr>
        <a:xfrm>
          <a:off x="7770970" y="4098288"/>
          <a:ext cx="776365" cy="12241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/>
            <a:t>Alternativa de pago y formaliza contrato</a:t>
          </a:r>
          <a:endParaRPr lang="es-MX" sz="1100" kern="1200" dirty="0"/>
        </a:p>
      </dsp:txBody>
      <dsp:txXfrm>
        <a:off x="7793709" y="4121027"/>
        <a:ext cx="730887" cy="1178641"/>
      </dsp:txXfrm>
    </dsp:sp>
    <dsp:sp modelId="{E23A4D16-ED8F-AC4A-8464-E7AEB34D4F1D}">
      <dsp:nvSpPr>
        <dsp:cNvPr id="0" name=""/>
        <dsp:cNvSpPr/>
      </dsp:nvSpPr>
      <dsp:spPr>
        <a:xfrm>
          <a:off x="8622530" y="1366297"/>
          <a:ext cx="2380170" cy="12241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/>
            <a:t>Formación Continua</a:t>
          </a:r>
          <a:endParaRPr lang="es-MX" sz="2800" kern="1200" dirty="0"/>
        </a:p>
      </dsp:txBody>
      <dsp:txXfrm>
        <a:off x="8658383" y="1402150"/>
        <a:ext cx="2308464" cy="1152413"/>
      </dsp:txXfrm>
    </dsp:sp>
    <dsp:sp modelId="{D5667F70-C816-0B4E-A4BD-2D78916AF28B}">
      <dsp:nvSpPr>
        <dsp:cNvPr id="0" name=""/>
        <dsp:cNvSpPr/>
      </dsp:nvSpPr>
      <dsp:spPr>
        <a:xfrm>
          <a:off x="8622530" y="2732293"/>
          <a:ext cx="2380170" cy="12241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Directa - Focalizada</a:t>
          </a:r>
          <a:endParaRPr lang="es-MX" sz="1800" kern="1200" dirty="0"/>
        </a:p>
      </dsp:txBody>
      <dsp:txXfrm>
        <a:off x="8658383" y="2768146"/>
        <a:ext cx="2308464" cy="1152413"/>
      </dsp:txXfrm>
    </dsp:sp>
    <dsp:sp modelId="{0F627B53-4D07-D742-B62A-33E8E8D1867A}">
      <dsp:nvSpPr>
        <dsp:cNvPr id="0" name=""/>
        <dsp:cNvSpPr/>
      </dsp:nvSpPr>
      <dsp:spPr>
        <a:xfrm>
          <a:off x="8622705" y="4098288"/>
          <a:ext cx="782457" cy="12241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Difusión y gestión del  postulante</a:t>
          </a:r>
          <a:endParaRPr lang="es-MX" sz="1200" kern="1200" dirty="0"/>
        </a:p>
      </dsp:txBody>
      <dsp:txXfrm>
        <a:off x="8645622" y="4121205"/>
        <a:ext cx="736623" cy="1178285"/>
      </dsp:txXfrm>
    </dsp:sp>
    <dsp:sp modelId="{A8E0C224-EFB2-454F-87FF-2D3E0B92C44C}">
      <dsp:nvSpPr>
        <dsp:cNvPr id="0" name=""/>
        <dsp:cNvSpPr/>
      </dsp:nvSpPr>
      <dsp:spPr>
        <a:xfrm>
          <a:off x="9421387" y="4098288"/>
          <a:ext cx="782457" cy="12241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/>
            <a:t>Coordinador resuelve dudas técnicas postulante</a:t>
          </a:r>
          <a:endParaRPr lang="es-MX" sz="1000" kern="1200" dirty="0"/>
        </a:p>
      </dsp:txBody>
      <dsp:txXfrm>
        <a:off x="9444304" y="4121205"/>
        <a:ext cx="736623" cy="1178285"/>
      </dsp:txXfrm>
    </dsp:sp>
    <dsp:sp modelId="{43267579-1C81-F646-8697-64F746E84FA1}">
      <dsp:nvSpPr>
        <dsp:cNvPr id="0" name=""/>
        <dsp:cNvSpPr/>
      </dsp:nvSpPr>
      <dsp:spPr>
        <a:xfrm>
          <a:off x="10220068" y="4098288"/>
          <a:ext cx="782457" cy="12241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/>
            <a:t>Alternativa de pago y formaliza contrato </a:t>
          </a:r>
          <a:endParaRPr lang="es-MX" sz="1100" kern="1200" dirty="0"/>
        </a:p>
      </dsp:txBody>
      <dsp:txXfrm>
        <a:off x="10242985" y="4121205"/>
        <a:ext cx="736623" cy="1178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0EACE-515F-214F-A01B-4733AC441A65}">
      <dsp:nvSpPr>
        <dsp:cNvPr id="0" name=""/>
        <dsp:cNvSpPr/>
      </dsp:nvSpPr>
      <dsp:spPr>
        <a:xfrm>
          <a:off x="38" y="301"/>
          <a:ext cx="11016094" cy="12241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/>
            <a:t>Difusión y Matrícula</a:t>
          </a:r>
          <a:endParaRPr lang="es-MX" sz="3600" kern="1200" dirty="0"/>
        </a:p>
      </dsp:txBody>
      <dsp:txXfrm>
        <a:off x="35891" y="36154"/>
        <a:ext cx="10944388" cy="1152413"/>
      </dsp:txXfrm>
    </dsp:sp>
    <dsp:sp modelId="{4FAA414F-26FA-1F4D-8C43-CEBA2873BDBF}">
      <dsp:nvSpPr>
        <dsp:cNvPr id="0" name=""/>
        <dsp:cNvSpPr/>
      </dsp:nvSpPr>
      <dsp:spPr>
        <a:xfrm>
          <a:off x="10791" y="1366297"/>
          <a:ext cx="6109130" cy="12241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Pregrado</a:t>
          </a:r>
        </a:p>
      </dsp:txBody>
      <dsp:txXfrm>
        <a:off x="46644" y="1402150"/>
        <a:ext cx="6037424" cy="1152413"/>
      </dsp:txXfrm>
    </dsp:sp>
    <dsp:sp modelId="{26B077CE-18D0-0041-88EA-4265C1A9AC36}">
      <dsp:nvSpPr>
        <dsp:cNvPr id="0" name=""/>
        <dsp:cNvSpPr/>
      </dsp:nvSpPr>
      <dsp:spPr>
        <a:xfrm>
          <a:off x="22705" y="2732293"/>
          <a:ext cx="1554623" cy="12241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Centralizada</a:t>
          </a:r>
          <a:endParaRPr lang="es-MX" sz="1800" kern="1200" dirty="0"/>
        </a:p>
      </dsp:txBody>
      <dsp:txXfrm>
        <a:off x="58558" y="2768146"/>
        <a:ext cx="1482917" cy="1152413"/>
      </dsp:txXfrm>
    </dsp:sp>
    <dsp:sp modelId="{031F7A98-6CAB-884E-B5FC-E929FE686699}">
      <dsp:nvSpPr>
        <dsp:cNvPr id="0" name=""/>
        <dsp:cNvSpPr/>
      </dsp:nvSpPr>
      <dsp:spPr>
        <a:xfrm>
          <a:off x="78098" y="4098288"/>
          <a:ext cx="1443838" cy="1224119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Semestre 1</a:t>
          </a:r>
          <a:endParaRPr lang="es-MX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Semestre 2 </a:t>
          </a:r>
          <a:endParaRPr lang="es-MX" sz="1400" kern="1200" dirty="0"/>
        </a:p>
      </dsp:txBody>
      <dsp:txXfrm>
        <a:off x="113951" y="4134141"/>
        <a:ext cx="1372132" cy="1152413"/>
      </dsp:txXfrm>
    </dsp:sp>
    <dsp:sp modelId="{6E4FE019-B27C-0A48-8580-CE8C4EE10BF6}">
      <dsp:nvSpPr>
        <dsp:cNvPr id="0" name=""/>
        <dsp:cNvSpPr/>
      </dsp:nvSpPr>
      <dsp:spPr>
        <a:xfrm>
          <a:off x="1637970" y="2732293"/>
          <a:ext cx="1491398" cy="12241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/>
            <a:t>Especial</a:t>
          </a:r>
          <a:r>
            <a:rPr lang="es-MX" sz="1800" kern="1200"/>
            <a:t> </a:t>
          </a:r>
          <a:endParaRPr lang="es-MX" sz="18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(26 vías vigentes</a:t>
          </a:r>
          <a:r>
            <a:rPr lang="es-MX" sz="1600" kern="1200" dirty="0"/>
            <a:t>)</a:t>
          </a:r>
          <a:endParaRPr lang="es-MX" sz="1800" kern="1200" dirty="0"/>
        </a:p>
      </dsp:txBody>
      <dsp:txXfrm>
        <a:off x="1673823" y="2768146"/>
        <a:ext cx="1419692" cy="1152413"/>
      </dsp:txXfrm>
    </dsp:sp>
    <dsp:sp modelId="{C9372291-541B-C24B-B89C-730159121EC7}">
      <dsp:nvSpPr>
        <dsp:cNvPr id="0" name=""/>
        <dsp:cNvSpPr/>
      </dsp:nvSpPr>
      <dsp:spPr>
        <a:xfrm>
          <a:off x="1661750" y="4098288"/>
          <a:ext cx="1443838" cy="1224119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Semestre 1</a:t>
          </a:r>
          <a:endParaRPr lang="es-MX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Semestre 2 </a:t>
          </a:r>
          <a:endParaRPr lang="es-MX" sz="1400" kern="1200" dirty="0"/>
        </a:p>
      </dsp:txBody>
      <dsp:txXfrm>
        <a:off x="1697603" y="4134141"/>
        <a:ext cx="1372132" cy="1152413"/>
      </dsp:txXfrm>
    </dsp:sp>
    <dsp:sp modelId="{A6A0ACD5-6464-2F42-B60A-694804D0D49F}">
      <dsp:nvSpPr>
        <dsp:cNvPr id="0" name=""/>
        <dsp:cNvSpPr/>
      </dsp:nvSpPr>
      <dsp:spPr>
        <a:xfrm>
          <a:off x="3190010" y="2732293"/>
          <a:ext cx="2917997" cy="12241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2400" kern="1200" dirty="0"/>
            <a:t>Directa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kern="1200"/>
            <a:t> </a:t>
          </a:r>
          <a:r>
            <a:rPr lang="es-MX" sz="1600" kern="1200"/>
            <a:t>(Colegios, trabajadores y exalumnos) </a:t>
          </a:r>
          <a:endParaRPr lang="es-MX" sz="1800" kern="1200" dirty="0"/>
        </a:p>
      </dsp:txBody>
      <dsp:txXfrm>
        <a:off x="3225863" y="2768146"/>
        <a:ext cx="2846291" cy="1152413"/>
      </dsp:txXfrm>
    </dsp:sp>
    <dsp:sp modelId="{CA8A97BC-9A19-644A-A084-896A87A55D9D}">
      <dsp:nvSpPr>
        <dsp:cNvPr id="0" name=""/>
        <dsp:cNvSpPr/>
      </dsp:nvSpPr>
      <dsp:spPr>
        <a:xfrm>
          <a:off x="3190010" y="4098288"/>
          <a:ext cx="1443838" cy="1224119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Semestre 1</a:t>
          </a:r>
          <a:endParaRPr lang="es-MX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Semestre 2 </a:t>
          </a:r>
          <a:endParaRPr lang="es-MX" sz="1400" kern="1200" dirty="0"/>
        </a:p>
      </dsp:txBody>
      <dsp:txXfrm>
        <a:off x="3225863" y="4134141"/>
        <a:ext cx="1372132" cy="1152413"/>
      </dsp:txXfrm>
    </dsp:sp>
    <dsp:sp modelId="{5F69F73F-AAFA-CE4D-B875-277EADC96BAF}">
      <dsp:nvSpPr>
        <dsp:cNvPr id="0" name=""/>
        <dsp:cNvSpPr/>
      </dsp:nvSpPr>
      <dsp:spPr>
        <a:xfrm>
          <a:off x="4664169" y="4098288"/>
          <a:ext cx="1443838" cy="1224119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Trimestral</a:t>
          </a:r>
          <a:endParaRPr lang="es-MX" sz="1200" kern="1200" dirty="0"/>
        </a:p>
      </dsp:txBody>
      <dsp:txXfrm>
        <a:off x="4700022" y="4134141"/>
        <a:ext cx="1372132" cy="1152413"/>
      </dsp:txXfrm>
    </dsp:sp>
    <dsp:sp modelId="{04F3433C-C905-4740-8CF4-0B904077CBCC}">
      <dsp:nvSpPr>
        <dsp:cNvPr id="0" name=""/>
        <dsp:cNvSpPr/>
      </dsp:nvSpPr>
      <dsp:spPr>
        <a:xfrm>
          <a:off x="6241560" y="1366297"/>
          <a:ext cx="2929393" cy="12241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Postgrado</a:t>
          </a:r>
          <a:endParaRPr lang="es-MX" sz="3200" kern="1200" dirty="0"/>
        </a:p>
      </dsp:txBody>
      <dsp:txXfrm>
        <a:off x="6277413" y="1402150"/>
        <a:ext cx="2857687" cy="1152413"/>
      </dsp:txXfrm>
    </dsp:sp>
    <dsp:sp modelId="{6755D401-D19B-8B41-9A39-CC2C9A7F44D3}">
      <dsp:nvSpPr>
        <dsp:cNvPr id="0" name=""/>
        <dsp:cNvSpPr/>
      </dsp:nvSpPr>
      <dsp:spPr>
        <a:xfrm>
          <a:off x="6241560" y="2732293"/>
          <a:ext cx="2929393" cy="12241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Directa – focalizada</a:t>
          </a:r>
          <a:endParaRPr lang="es-MX" sz="1800" kern="1200" dirty="0"/>
        </a:p>
      </dsp:txBody>
      <dsp:txXfrm>
        <a:off x="6277413" y="2768146"/>
        <a:ext cx="2857687" cy="1152413"/>
      </dsp:txXfrm>
    </dsp:sp>
    <dsp:sp modelId="{86827CAF-3EFF-1C4C-A89F-9A9D0BED66E3}">
      <dsp:nvSpPr>
        <dsp:cNvPr id="0" name=""/>
        <dsp:cNvSpPr/>
      </dsp:nvSpPr>
      <dsp:spPr>
        <a:xfrm>
          <a:off x="6241604" y="4098288"/>
          <a:ext cx="1449492" cy="1224119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Semestre 1</a:t>
          </a:r>
          <a:endParaRPr lang="es-MX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Semestre 2 </a:t>
          </a:r>
          <a:endParaRPr lang="es-MX" sz="1400" kern="1200" dirty="0"/>
        </a:p>
      </dsp:txBody>
      <dsp:txXfrm>
        <a:off x="6277457" y="4134141"/>
        <a:ext cx="1377786" cy="1152413"/>
      </dsp:txXfrm>
    </dsp:sp>
    <dsp:sp modelId="{102B3678-14A1-8449-9C01-3F00B468264D}">
      <dsp:nvSpPr>
        <dsp:cNvPr id="0" name=""/>
        <dsp:cNvSpPr/>
      </dsp:nvSpPr>
      <dsp:spPr>
        <a:xfrm>
          <a:off x="7721417" y="4098288"/>
          <a:ext cx="1449492" cy="1224119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Trimestral</a:t>
          </a:r>
        </a:p>
      </dsp:txBody>
      <dsp:txXfrm>
        <a:off x="7757270" y="4134141"/>
        <a:ext cx="1377786" cy="1152413"/>
      </dsp:txXfrm>
    </dsp:sp>
    <dsp:sp modelId="{E23A4D16-ED8F-AC4A-8464-E7AEB34D4F1D}">
      <dsp:nvSpPr>
        <dsp:cNvPr id="0" name=""/>
        <dsp:cNvSpPr/>
      </dsp:nvSpPr>
      <dsp:spPr>
        <a:xfrm>
          <a:off x="9292592" y="1366297"/>
          <a:ext cx="1712787" cy="12241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Formación Continua</a:t>
          </a:r>
          <a:endParaRPr lang="es-MX" sz="1800" kern="1200" dirty="0"/>
        </a:p>
      </dsp:txBody>
      <dsp:txXfrm>
        <a:off x="9328445" y="1402150"/>
        <a:ext cx="1641081" cy="1152413"/>
      </dsp:txXfrm>
    </dsp:sp>
    <dsp:sp modelId="{D5667F70-C816-0B4E-A4BD-2D78916AF28B}">
      <dsp:nvSpPr>
        <dsp:cNvPr id="0" name=""/>
        <dsp:cNvSpPr/>
      </dsp:nvSpPr>
      <dsp:spPr>
        <a:xfrm>
          <a:off x="9303935" y="2732293"/>
          <a:ext cx="1690101" cy="12241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Directa - focalizada</a:t>
          </a:r>
          <a:endParaRPr lang="es-MX" sz="1800" kern="1200" dirty="0"/>
        </a:p>
      </dsp:txBody>
      <dsp:txXfrm>
        <a:off x="9339788" y="2768146"/>
        <a:ext cx="1618395" cy="1152413"/>
      </dsp:txXfrm>
    </dsp:sp>
    <dsp:sp modelId="{0F627B53-4D07-D742-B62A-33E8E8D1867A}">
      <dsp:nvSpPr>
        <dsp:cNvPr id="0" name=""/>
        <dsp:cNvSpPr/>
      </dsp:nvSpPr>
      <dsp:spPr>
        <a:xfrm>
          <a:off x="9367689" y="4098288"/>
          <a:ext cx="1562593" cy="1224119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Mensual</a:t>
          </a:r>
        </a:p>
      </dsp:txBody>
      <dsp:txXfrm>
        <a:off x="9403542" y="4134141"/>
        <a:ext cx="1490887" cy="11524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31F62-8473-EC45-B6AF-195111B0B21E}">
      <dsp:nvSpPr>
        <dsp:cNvPr id="0" name=""/>
        <dsp:cNvSpPr/>
      </dsp:nvSpPr>
      <dsp:spPr>
        <a:xfrm>
          <a:off x="5229" y="127812"/>
          <a:ext cx="2377602" cy="280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/>
            <a:t>Definición de la Oferta</a:t>
          </a:r>
          <a:endParaRPr lang="es-MX" sz="2400" kern="1200" dirty="0"/>
        </a:p>
      </dsp:txBody>
      <dsp:txXfrm>
        <a:off x="5229" y="127812"/>
        <a:ext cx="2377602" cy="951041"/>
      </dsp:txXfrm>
    </dsp:sp>
    <dsp:sp modelId="{AED5BD3D-116D-344B-A33A-1EB539762D56}">
      <dsp:nvSpPr>
        <dsp:cNvPr id="0" name=""/>
        <dsp:cNvSpPr/>
      </dsp:nvSpPr>
      <dsp:spPr>
        <a:xfrm>
          <a:off x="492208" y="1078854"/>
          <a:ext cx="2377602" cy="421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1800" kern="1200"/>
            <a:t>Programas nuevos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1800" kern="1200" dirty="0"/>
            <a:t>Vacantes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1800" kern="1200" dirty="0"/>
            <a:t>Sobrecupos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1800" kern="1200" dirty="0"/>
            <a:t>Requisitos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1800" kern="1200" dirty="0"/>
            <a:t>Nuevas Vías de admisión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1800" kern="1200" dirty="0"/>
            <a:t>Definición de Aranceles</a:t>
          </a:r>
        </a:p>
      </dsp:txBody>
      <dsp:txXfrm>
        <a:off x="561846" y="1148492"/>
        <a:ext cx="2238326" cy="4072724"/>
      </dsp:txXfrm>
    </dsp:sp>
    <dsp:sp modelId="{8AFB5FE8-C817-AD40-B42F-3C4DCA15614A}">
      <dsp:nvSpPr>
        <dsp:cNvPr id="0" name=""/>
        <dsp:cNvSpPr/>
      </dsp:nvSpPr>
      <dsp:spPr>
        <a:xfrm>
          <a:off x="2743268" y="307356"/>
          <a:ext cx="764124" cy="591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500" kern="1200"/>
        </a:p>
      </dsp:txBody>
      <dsp:txXfrm>
        <a:off x="2743268" y="425747"/>
        <a:ext cx="586538" cy="355172"/>
      </dsp:txXfrm>
    </dsp:sp>
    <dsp:sp modelId="{58ABC5E1-71F5-A74B-8028-D57C79E49A30}">
      <dsp:nvSpPr>
        <dsp:cNvPr id="0" name=""/>
        <dsp:cNvSpPr/>
      </dsp:nvSpPr>
      <dsp:spPr>
        <a:xfrm>
          <a:off x="3824576" y="127812"/>
          <a:ext cx="2377602" cy="280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Estrategia de Marketing</a:t>
          </a:r>
        </a:p>
      </dsp:txBody>
      <dsp:txXfrm>
        <a:off x="3824576" y="127812"/>
        <a:ext cx="2377602" cy="951041"/>
      </dsp:txXfrm>
    </dsp:sp>
    <dsp:sp modelId="{B29D514D-2CB5-D54E-97F5-2CC644BD8D00}">
      <dsp:nvSpPr>
        <dsp:cNvPr id="0" name=""/>
        <dsp:cNvSpPr/>
      </dsp:nvSpPr>
      <dsp:spPr>
        <a:xfrm>
          <a:off x="4311554" y="1078854"/>
          <a:ext cx="2377602" cy="421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Campaña publicitaria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Redes sociales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Actividades con colegios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Material promocional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Eventos y ferias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PACE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Preuniversitario</a:t>
          </a:r>
        </a:p>
      </dsp:txBody>
      <dsp:txXfrm>
        <a:off x="4381192" y="1148492"/>
        <a:ext cx="2238326" cy="4072724"/>
      </dsp:txXfrm>
    </dsp:sp>
    <dsp:sp modelId="{B3B0ADB7-1804-8147-A450-D9929514BB30}">
      <dsp:nvSpPr>
        <dsp:cNvPr id="0" name=""/>
        <dsp:cNvSpPr/>
      </dsp:nvSpPr>
      <dsp:spPr>
        <a:xfrm>
          <a:off x="6562615" y="307356"/>
          <a:ext cx="764124" cy="591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500" kern="1200"/>
        </a:p>
      </dsp:txBody>
      <dsp:txXfrm>
        <a:off x="6562615" y="425747"/>
        <a:ext cx="586538" cy="355172"/>
      </dsp:txXfrm>
    </dsp:sp>
    <dsp:sp modelId="{AD67B546-6E3C-3B40-AB3D-8E41E91916C9}">
      <dsp:nvSpPr>
        <dsp:cNvPr id="0" name=""/>
        <dsp:cNvSpPr/>
      </dsp:nvSpPr>
      <dsp:spPr>
        <a:xfrm>
          <a:off x="7643923" y="127812"/>
          <a:ext cx="2377602" cy="280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Admision de Estudiantes</a:t>
          </a:r>
        </a:p>
      </dsp:txBody>
      <dsp:txXfrm>
        <a:off x="7643923" y="127812"/>
        <a:ext cx="2377602" cy="951041"/>
      </dsp:txXfrm>
    </dsp:sp>
    <dsp:sp modelId="{02DC1496-B685-E142-8796-9DE2BD33237B}">
      <dsp:nvSpPr>
        <dsp:cNvPr id="0" name=""/>
        <dsp:cNvSpPr/>
      </dsp:nvSpPr>
      <dsp:spPr>
        <a:xfrm>
          <a:off x="8130901" y="1078854"/>
          <a:ext cx="2377602" cy="421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Gestión del proceso matrícula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Orientación Estudiante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Coordinación con facultades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Coordinar los 2dos llamados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Gestión de las postulaciones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Gestión de vías especiales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Control de puntos de equilibrio</a:t>
          </a:r>
        </a:p>
      </dsp:txBody>
      <dsp:txXfrm>
        <a:off x="8200539" y="1148492"/>
        <a:ext cx="2238326" cy="40727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904EB-EC6B-D045-853A-A96F024045FA}">
      <dsp:nvSpPr>
        <dsp:cNvPr id="0" name=""/>
        <dsp:cNvSpPr/>
      </dsp:nvSpPr>
      <dsp:spPr>
        <a:xfrm>
          <a:off x="4981832" y="947948"/>
          <a:ext cx="275967" cy="1208998"/>
        </a:xfrm>
        <a:custGeom>
          <a:avLst/>
          <a:gdLst/>
          <a:ahLst/>
          <a:cxnLst/>
          <a:rect l="0" t="0" r="0" b="0"/>
          <a:pathLst>
            <a:path>
              <a:moveTo>
                <a:pt x="275967" y="0"/>
              </a:moveTo>
              <a:lnTo>
                <a:pt x="275967" y="1208998"/>
              </a:lnTo>
              <a:lnTo>
                <a:pt x="0" y="12089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624C1-5023-D74C-B7F7-E1368F518E03}">
      <dsp:nvSpPr>
        <dsp:cNvPr id="0" name=""/>
        <dsp:cNvSpPr/>
      </dsp:nvSpPr>
      <dsp:spPr>
        <a:xfrm>
          <a:off x="5257800" y="947948"/>
          <a:ext cx="1590096" cy="2417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2030"/>
              </a:lnTo>
              <a:lnTo>
                <a:pt x="1590096" y="2142030"/>
              </a:lnTo>
              <a:lnTo>
                <a:pt x="1590096" y="24179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36B26C-53DE-0A40-AF17-383CAAEA5C1F}">
      <dsp:nvSpPr>
        <dsp:cNvPr id="0" name=""/>
        <dsp:cNvSpPr/>
      </dsp:nvSpPr>
      <dsp:spPr>
        <a:xfrm>
          <a:off x="3667703" y="947948"/>
          <a:ext cx="1590096" cy="2417997"/>
        </a:xfrm>
        <a:custGeom>
          <a:avLst/>
          <a:gdLst/>
          <a:ahLst/>
          <a:cxnLst/>
          <a:rect l="0" t="0" r="0" b="0"/>
          <a:pathLst>
            <a:path>
              <a:moveTo>
                <a:pt x="1590096" y="0"/>
              </a:moveTo>
              <a:lnTo>
                <a:pt x="1590096" y="2142030"/>
              </a:lnTo>
              <a:lnTo>
                <a:pt x="0" y="2142030"/>
              </a:lnTo>
              <a:lnTo>
                <a:pt x="0" y="24179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B2449F-577B-E443-8735-3CA5547545E4}">
      <dsp:nvSpPr>
        <dsp:cNvPr id="0" name=""/>
        <dsp:cNvSpPr/>
      </dsp:nvSpPr>
      <dsp:spPr>
        <a:xfrm>
          <a:off x="3703027" y="1236"/>
          <a:ext cx="3109544" cy="9467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Dirección de Marketing y admisión</a:t>
          </a:r>
        </a:p>
      </dsp:txBody>
      <dsp:txXfrm>
        <a:off x="3703027" y="1236"/>
        <a:ext cx="3109544" cy="946711"/>
      </dsp:txXfrm>
    </dsp:sp>
    <dsp:sp modelId="{82A03D44-E553-FE4B-A135-A52210DEEB89}">
      <dsp:nvSpPr>
        <dsp:cNvPr id="0" name=""/>
        <dsp:cNvSpPr/>
      </dsp:nvSpPr>
      <dsp:spPr>
        <a:xfrm>
          <a:off x="2353574" y="3365946"/>
          <a:ext cx="2628258" cy="13141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Unidad de Admisión</a:t>
          </a:r>
        </a:p>
      </dsp:txBody>
      <dsp:txXfrm>
        <a:off x="2353574" y="3365946"/>
        <a:ext cx="2628258" cy="1314129"/>
      </dsp:txXfrm>
    </dsp:sp>
    <dsp:sp modelId="{0BCA448A-4C94-4C42-8864-95D8F065F49E}">
      <dsp:nvSpPr>
        <dsp:cNvPr id="0" name=""/>
        <dsp:cNvSpPr/>
      </dsp:nvSpPr>
      <dsp:spPr>
        <a:xfrm>
          <a:off x="5533767" y="3365946"/>
          <a:ext cx="2628258" cy="13141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Unidad de difusión y marketing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(Gestión de colegios)</a:t>
          </a:r>
        </a:p>
      </dsp:txBody>
      <dsp:txXfrm>
        <a:off x="5533767" y="3365946"/>
        <a:ext cx="2628258" cy="1314129"/>
      </dsp:txXfrm>
    </dsp:sp>
    <dsp:sp modelId="{AB6AA7F3-E735-4B46-904A-41A1A07F7F5F}">
      <dsp:nvSpPr>
        <dsp:cNvPr id="0" name=""/>
        <dsp:cNvSpPr/>
      </dsp:nvSpPr>
      <dsp:spPr>
        <a:xfrm>
          <a:off x="2353574" y="1499882"/>
          <a:ext cx="2628258" cy="13141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Unidad de atención al postulante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(CRM, venta)</a:t>
          </a:r>
        </a:p>
      </dsp:txBody>
      <dsp:txXfrm>
        <a:off x="2353574" y="1499882"/>
        <a:ext cx="2628258" cy="13141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06638-47C2-D143-BEF9-D6422EB43003}">
      <dsp:nvSpPr>
        <dsp:cNvPr id="0" name=""/>
        <dsp:cNvSpPr/>
      </dsp:nvSpPr>
      <dsp:spPr>
        <a:xfrm>
          <a:off x="2737434" y="1595437"/>
          <a:ext cx="1523772" cy="15237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Matrícula</a:t>
          </a:r>
        </a:p>
      </dsp:txBody>
      <dsp:txXfrm>
        <a:off x="2960585" y="1818588"/>
        <a:ext cx="1077470" cy="1077470"/>
      </dsp:txXfrm>
    </dsp:sp>
    <dsp:sp modelId="{5F8EDF5A-4AA5-E245-BE3B-73FA7F3CF5A4}">
      <dsp:nvSpPr>
        <dsp:cNvPr id="0" name=""/>
        <dsp:cNvSpPr/>
      </dsp:nvSpPr>
      <dsp:spPr>
        <a:xfrm rot="11692556">
          <a:off x="1567621" y="1779797"/>
          <a:ext cx="1149934" cy="4342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275FB-0605-AD4C-A90E-7FED700EFFFC}">
      <dsp:nvSpPr>
        <dsp:cNvPr id="0" name=""/>
        <dsp:cNvSpPr/>
      </dsp:nvSpPr>
      <dsp:spPr>
        <a:xfrm>
          <a:off x="863100" y="1270292"/>
          <a:ext cx="1447584" cy="1158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DARA</a:t>
          </a:r>
        </a:p>
      </dsp:txBody>
      <dsp:txXfrm>
        <a:off x="897019" y="1304211"/>
        <a:ext cx="1379746" cy="1090229"/>
      </dsp:txXfrm>
    </dsp:sp>
    <dsp:sp modelId="{50022A66-4EA3-5441-AD75-06FD0A32E62B}">
      <dsp:nvSpPr>
        <dsp:cNvPr id="0" name=""/>
        <dsp:cNvSpPr/>
      </dsp:nvSpPr>
      <dsp:spPr>
        <a:xfrm rot="14671855">
          <a:off x="2327305" y="877330"/>
          <a:ext cx="1140999" cy="4342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5060C-8688-FF4D-BA05-0D5DFBA13D12}">
      <dsp:nvSpPr>
        <dsp:cNvPr id="0" name=""/>
        <dsp:cNvSpPr/>
      </dsp:nvSpPr>
      <dsp:spPr>
        <a:xfrm>
          <a:off x="1928685" y="377"/>
          <a:ext cx="1447584" cy="1158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/>
            <a:t>Gestión Financiera</a:t>
          </a:r>
          <a:endParaRPr lang="es-MX" sz="2400" kern="1200" dirty="0"/>
        </a:p>
      </dsp:txBody>
      <dsp:txXfrm>
        <a:off x="1962604" y="34296"/>
        <a:ext cx="1379746" cy="1090229"/>
      </dsp:txXfrm>
    </dsp:sp>
    <dsp:sp modelId="{4FD8668C-2B34-4348-8CC9-682EF9449DFF}">
      <dsp:nvSpPr>
        <dsp:cNvPr id="0" name=""/>
        <dsp:cNvSpPr/>
      </dsp:nvSpPr>
      <dsp:spPr>
        <a:xfrm rot="17671074">
          <a:off x="3513138" y="874805"/>
          <a:ext cx="1126652" cy="4342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94F51-1638-4941-9A69-7DBDD8E98CF8}">
      <dsp:nvSpPr>
        <dsp:cNvPr id="0" name=""/>
        <dsp:cNvSpPr/>
      </dsp:nvSpPr>
      <dsp:spPr>
        <a:xfrm>
          <a:off x="3586440" y="377"/>
          <a:ext cx="1447584" cy="1158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DAE</a:t>
          </a:r>
        </a:p>
      </dsp:txBody>
      <dsp:txXfrm>
        <a:off x="3620359" y="34296"/>
        <a:ext cx="1379746" cy="1090229"/>
      </dsp:txXfrm>
    </dsp:sp>
    <dsp:sp modelId="{2DD19FD0-1DE3-514C-82B9-1BC657735ADE}">
      <dsp:nvSpPr>
        <dsp:cNvPr id="0" name=""/>
        <dsp:cNvSpPr/>
      </dsp:nvSpPr>
      <dsp:spPr>
        <a:xfrm rot="20691132">
          <a:off x="4278087" y="1778148"/>
          <a:ext cx="1117138" cy="4342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ECCF8-F62D-F542-98DE-D55A0EE8ED46}">
      <dsp:nvSpPr>
        <dsp:cNvPr id="0" name=""/>
        <dsp:cNvSpPr/>
      </dsp:nvSpPr>
      <dsp:spPr>
        <a:xfrm>
          <a:off x="4652025" y="1270292"/>
          <a:ext cx="1447584" cy="1158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CEADE</a:t>
          </a:r>
        </a:p>
      </dsp:txBody>
      <dsp:txXfrm>
        <a:off x="4685944" y="1304211"/>
        <a:ext cx="1379746" cy="10902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BB450-DEEE-4045-B631-6AED684F2935}">
      <dsp:nvSpPr>
        <dsp:cNvPr id="0" name=""/>
        <dsp:cNvSpPr/>
      </dsp:nvSpPr>
      <dsp:spPr>
        <a:xfrm>
          <a:off x="745349" y="135"/>
          <a:ext cx="1647955" cy="9887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kern="1200" dirty="0"/>
            <a:t>PACE</a:t>
          </a:r>
        </a:p>
      </dsp:txBody>
      <dsp:txXfrm>
        <a:off x="745349" y="135"/>
        <a:ext cx="1647955" cy="988773"/>
      </dsp:txXfrm>
    </dsp:sp>
    <dsp:sp modelId="{D2E48F92-EF6A-1E44-A0D1-88AFA4822473}">
      <dsp:nvSpPr>
        <dsp:cNvPr id="0" name=""/>
        <dsp:cNvSpPr/>
      </dsp:nvSpPr>
      <dsp:spPr>
        <a:xfrm>
          <a:off x="2558099" y="135"/>
          <a:ext cx="1647955" cy="9887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kern="1200"/>
            <a:t>Facultades e Instituto</a:t>
          </a:r>
          <a:endParaRPr lang="es-MX" sz="2600" kern="1200" dirty="0"/>
        </a:p>
      </dsp:txBody>
      <dsp:txXfrm>
        <a:off x="2558099" y="135"/>
        <a:ext cx="1647955" cy="988773"/>
      </dsp:txXfrm>
    </dsp:sp>
    <dsp:sp modelId="{43548EEB-7E17-1B47-BAC3-F4CD43D81857}">
      <dsp:nvSpPr>
        <dsp:cNvPr id="0" name=""/>
        <dsp:cNvSpPr/>
      </dsp:nvSpPr>
      <dsp:spPr>
        <a:xfrm>
          <a:off x="4370850" y="135"/>
          <a:ext cx="1647955" cy="9887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kern="1200" dirty="0"/>
            <a:t>Difusión</a:t>
          </a:r>
        </a:p>
      </dsp:txBody>
      <dsp:txXfrm>
        <a:off x="4370850" y="135"/>
        <a:ext cx="1647955" cy="988773"/>
      </dsp:txXfrm>
    </dsp:sp>
    <dsp:sp modelId="{77509793-EBD0-0C42-A062-C9FF6B715D04}">
      <dsp:nvSpPr>
        <dsp:cNvPr id="0" name=""/>
        <dsp:cNvSpPr/>
      </dsp:nvSpPr>
      <dsp:spPr>
        <a:xfrm>
          <a:off x="6183601" y="135"/>
          <a:ext cx="1647955" cy="9887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kern="1200" dirty="0"/>
            <a:t>Tesoreria</a:t>
          </a:r>
        </a:p>
      </dsp:txBody>
      <dsp:txXfrm>
        <a:off x="6183601" y="135"/>
        <a:ext cx="1647955" cy="988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4D0C7-2AA7-4045-9BAE-D39921E919EE}" type="datetimeFigureOut">
              <a:rPr lang="es-CL" smtClean="0"/>
              <a:t>24-08-23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8019C-7729-46AD-9DEB-AC07203D5A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7411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7932-7D38-CD4B-AB53-99FA45F2C1F7}" type="slidenum">
              <a:rPr lang="es-ES_tradnl" smtClean="0"/>
              <a:t>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4125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7932-7D38-CD4B-AB53-99FA45F2C1F7}" type="slidenum">
              <a:rPr lang="es-ES_tradnl" smtClean="0"/>
              <a:t>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17630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7932-7D38-CD4B-AB53-99FA45F2C1F7}" type="slidenum">
              <a:rPr lang="es-ES_tradnl" smtClean="0"/>
              <a:t>16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52758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9851-9DE0-934D-8BC2-F2EDF0FA52D3}" type="datetimeFigureOut">
              <a:rPr lang="es-CL" smtClean="0"/>
              <a:t>24-08-23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CA0-2D70-0141-80DE-D1F8224632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364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9851-9DE0-934D-8BC2-F2EDF0FA52D3}" type="datetimeFigureOut">
              <a:rPr lang="es-CL" smtClean="0"/>
              <a:t>24-08-23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CA0-2D70-0141-80DE-D1F8224632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643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9851-9DE0-934D-8BC2-F2EDF0FA52D3}" type="datetimeFigureOut">
              <a:rPr lang="es-CL" smtClean="0"/>
              <a:t>24-08-23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CA0-2D70-0141-80DE-D1F8224632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935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9851-9DE0-934D-8BC2-F2EDF0FA52D3}" type="datetimeFigureOut">
              <a:rPr lang="es-CL" smtClean="0"/>
              <a:t>24-08-23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CA0-2D70-0141-80DE-D1F8224632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663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9851-9DE0-934D-8BC2-F2EDF0FA52D3}" type="datetimeFigureOut">
              <a:rPr lang="es-CL" smtClean="0"/>
              <a:t>24-08-23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CA0-2D70-0141-80DE-D1F8224632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146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9851-9DE0-934D-8BC2-F2EDF0FA52D3}" type="datetimeFigureOut">
              <a:rPr lang="es-CL" smtClean="0"/>
              <a:t>24-08-23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CA0-2D70-0141-80DE-D1F8224632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775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9851-9DE0-934D-8BC2-F2EDF0FA52D3}" type="datetimeFigureOut">
              <a:rPr lang="es-CL" smtClean="0"/>
              <a:t>24-08-23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CA0-2D70-0141-80DE-D1F8224632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716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9851-9DE0-934D-8BC2-F2EDF0FA52D3}" type="datetimeFigureOut">
              <a:rPr lang="es-CL" smtClean="0"/>
              <a:t>24-08-23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CA0-2D70-0141-80DE-D1F8224632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7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9851-9DE0-934D-8BC2-F2EDF0FA52D3}" type="datetimeFigureOut">
              <a:rPr lang="es-CL" smtClean="0"/>
              <a:t>24-08-23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CA0-2D70-0141-80DE-D1F8224632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835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9851-9DE0-934D-8BC2-F2EDF0FA52D3}" type="datetimeFigureOut">
              <a:rPr lang="es-CL" smtClean="0"/>
              <a:t>24-08-23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CA0-2D70-0141-80DE-D1F8224632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4816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9851-9DE0-934D-8BC2-F2EDF0FA52D3}" type="datetimeFigureOut">
              <a:rPr lang="es-CL" smtClean="0"/>
              <a:t>24-08-23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9CA0-2D70-0141-80DE-D1F8224632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948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E9851-9DE0-934D-8BC2-F2EDF0FA52D3}" type="datetimeFigureOut">
              <a:rPr lang="es-CL" smtClean="0"/>
              <a:t>24-08-23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69CA0-2D70-0141-80DE-D1F8224632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64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2B4F564-E405-9745-B691-22B33F09AC00}"/>
              </a:ext>
            </a:extLst>
          </p:cNvPr>
          <p:cNvSpPr txBox="1"/>
          <p:nvPr/>
        </p:nvSpPr>
        <p:spPr>
          <a:xfrm>
            <a:off x="5451230" y="2424335"/>
            <a:ext cx="5240217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s-ES_tradnl" sz="4000" b="1" dirty="0">
                <a:solidFill>
                  <a:schemeClr val="bg1"/>
                </a:solidFill>
                <a:latin typeface="+mn-lt"/>
              </a:rPr>
              <a:t>Propuesta de ajuste del proceso de Admisi</a:t>
            </a:r>
            <a:r>
              <a:rPr lang="es-ES_tradnl" sz="4000" b="1" dirty="0">
                <a:solidFill>
                  <a:schemeClr val="bg1"/>
                </a:solidFill>
              </a:rPr>
              <a:t>ón</a:t>
            </a:r>
            <a:endParaRPr lang="es-CL" sz="4000" dirty="0">
              <a:solidFill>
                <a:schemeClr val="bg1"/>
              </a:solidFill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CBC5799-A42A-754A-84C2-171D45F212BB}"/>
              </a:ext>
            </a:extLst>
          </p:cNvPr>
          <p:cNvCxnSpPr>
            <a:cxnSpLocks/>
          </p:cNvCxnSpPr>
          <p:nvPr/>
        </p:nvCxnSpPr>
        <p:spPr>
          <a:xfrm>
            <a:off x="4994031" y="2005554"/>
            <a:ext cx="0" cy="2661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587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70;g11dd721de01_3_21">
            <a:extLst>
              <a:ext uri="{FF2B5EF4-FFF2-40B4-BE49-F238E27FC236}">
                <a16:creationId xmlns:a16="http://schemas.microsoft.com/office/drawing/2014/main" id="{170875F6-74E0-4A52-829F-D3A53257729B}"/>
              </a:ext>
            </a:extLst>
          </p:cNvPr>
          <p:cNvSpPr txBox="1"/>
          <p:nvPr/>
        </p:nvSpPr>
        <p:spPr>
          <a:xfrm>
            <a:off x="2138093" y="51970"/>
            <a:ext cx="826640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015" algn="ctr"/>
            <a:r>
              <a:rPr lang="es-ES" sz="1400" b="1">
                <a:solidFill>
                  <a:srgbClr val="C00000"/>
                </a:solidFill>
                <a:ea typeface="+mn-lt"/>
                <a:cs typeface="+mn-lt"/>
                <a:sym typeface="Calibri"/>
              </a:rPr>
              <a:t>PLANIFICACIÓN ADMISIÓN 2024</a:t>
            </a:r>
            <a:endParaRPr lang="es-ES" sz="1400"/>
          </a:p>
        </p:txBody>
      </p:sp>
      <p:sp>
        <p:nvSpPr>
          <p:cNvPr id="124" name="TextBox 8">
            <a:extLst>
              <a:ext uri="{FF2B5EF4-FFF2-40B4-BE49-F238E27FC236}">
                <a16:creationId xmlns:a16="http://schemas.microsoft.com/office/drawing/2014/main" id="{9198807A-06D1-833F-9F56-E6703948FF2A}"/>
              </a:ext>
            </a:extLst>
          </p:cNvPr>
          <p:cNvSpPr txBox="1"/>
          <p:nvPr/>
        </p:nvSpPr>
        <p:spPr>
          <a:xfrm rot="16200000">
            <a:off x="1111774" y="3131220"/>
            <a:ext cx="1512984" cy="1588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12"/>
              </a:lnSpc>
              <a:spcBef>
                <a:spcPct val="0"/>
              </a:spcBef>
            </a:pPr>
            <a:r>
              <a:rPr lang="en-US" sz="900" b="1">
                <a:solidFill>
                  <a:srgbClr val="FFFFFF"/>
                </a:solidFill>
                <a:latin typeface="Muli Bold"/>
              </a:rPr>
              <a:t>MKT DIRECTO</a:t>
            </a:r>
          </a:p>
        </p:txBody>
      </p:sp>
      <p:sp>
        <p:nvSpPr>
          <p:cNvPr id="125" name="Rectángulo 124">
            <a:extLst>
              <a:ext uri="{FF2B5EF4-FFF2-40B4-BE49-F238E27FC236}">
                <a16:creationId xmlns:a16="http://schemas.microsoft.com/office/drawing/2014/main" id="{A28EE71D-7DA2-2AA0-5CC8-FFD61A2E05A9}"/>
              </a:ext>
            </a:extLst>
          </p:cNvPr>
          <p:cNvSpPr/>
          <p:nvPr/>
        </p:nvSpPr>
        <p:spPr>
          <a:xfrm>
            <a:off x="1788069" y="1256133"/>
            <a:ext cx="1115789" cy="271052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200">
                <a:solidFill>
                  <a:schemeClr val="tx1"/>
                </a:solidFill>
                <a:ea typeface="+mn-lt"/>
                <a:cs typeface="+mn-lt"/>
              </a:rPr>
              <a:t>CARRERAS </a:t>
            </a:r>
          </a:p>
          <a:p>
            <a:pPr algn="ctr"/>
            <a:r>
              <a:rPr lang="es-ES" sz="1200">
                <a:solidFill>
                  <a:schemeClr val="tx1"/>
                </a:solidFill>
                <a:ea typeface="+mn-lt"/>
                <a:cs typeface="+mn-lt"/>
              </a:rPr>
              <a:t>CON </a:t>
            </a:r>
          </a:p>
          <a:p>
            <a:pPr algn="ctr"/>
            <a:r>
              <a:rPr lang="es-ES" sz="1200">
                <a:solidFill>
                  <a:schemeClr val="tx1"/>
                </a:solidFill>
                <a:ea typeface="+mn-lt"/>
                <a:cs typeface="+mn-lt"/>
              </a:rPr>
              <a:t>LICENCIATURA</a:t>
            </a:r>
          </a:p>
          <a:p>
            <a:pPr algn="ctr"/>
            <a:endParaRPr lang="es-ES" sz="1200">
              <a:solidFill>
                <a:schemeClr val="tx1"/>
              </a:solidFill>
              <a:cs typeface="Calibri"/>
            </a:endParaRPr>
          </a:p>
        </p:txBody>
      </p:sp>
      <p:sp>
        <p:nvSpPr>
          <p:cNvPr id="126" name="Rectángulo 125">
            <a:extLst>
              <a:ext uri="{FF2B5EF4-FFF2-40B4-BE49-F238E27FC236}">
                <a16:creationId xmlns:a16="http://schemas.microsoft.com/office/drawing/2014/main" id="{B189CBC5-318A-CBD2-9066-5C82A0D852FC}"/>
              </a:ext>
            </a:extLst>
          </p:cNvPr>
          <p:cNvSpPr/>
          <p:nvPr/>
        </p:nvSpPr>
        <p:spPr>
          <a:xfrm>
            <a:off x="1787503" y="4328323"/>
            <a:ext cx="1117099" cy="224730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313"/>
              </a:lnSpc>
            </a:pPr>
            <a:r>
              <a:rPr lang="en-US" sz="900">
                <a:solidFill>
                  <a:schemeClr val="tx1"/>
                </a:solidFill>
                <a:cs typeface="Calibri"/>
              </a:rPr>
              <a:t>INSTITUTO TECNOLÓGICO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5E5EB8B-849F-10D6-922B-3B9B71175591}"/>
              </a:ext>
            </a:extLst>
          </p:cNvPr>
          <p:cNvSpPr/>
          <p:nvPr/>
        </p:nvSpPr>
        <p:spPr>
          <a:xfrm>
            <a:off x="3065601" y="1189946"/>
            <a:ext cx="7083008" cy="38317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rgbClr val="FFFFFF"/>
                </a:solidFill>
                <a:ea typeface="+mn-lt"/>
                <a:cs typeface="+mn-lt"/>
              </a:rPr>
              <a:t>GENERACIÓN DE BASE DE DATOS</a:t>
            </a:r>
            <a:endParaRPr lang="es-ES" sz="900">
              <a:solidFill>
                <a:srgbClr val="FFFFFF"/>
              </a:solidFill>
              <a:cs typeface="Calibri"/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3C16795F-50C3-1900-75E8-4A8D56D6925B}"/>
              </a:ext>
            </a:extLst>
          </p:cNvPr>
          <p:cNvSpPr/>
          <p:nvPr/>
        </p:nvSpPr>
        <p:spPr>
          <a:xfrm>
            <a:off x="3121995" y="4334055"/>
            <a:ext cx="7017691" cy="30736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>
                <a:solidFill>
                  <a:srgbClr val="FFFFFF"/>
                </a:solidFill>
                <a:cs typeface="Calibri"/>
              </a:rPr>
              <a:t>GENERACIÓN DE BASE DE DATOS</a:t>
            </a:r>
          </a:p>
        </p:txBody>
      </p:sp>
      <p:graphicFrame>
        <p:nvGraphicFramePr>
          <p:cNvPr id="11" name="Tabla 128">
            <a:extLst>
              <a:ext uri="{FF2B5EF4-FFF2-40B4-BE49-F238E27FC236}">
                <a16:creationId xmlns:a16="http://schemas.microsoft.com/office/drawing/2014/main" id="{AD27788C-FD89-C0DF-68A9-D7E3D50C3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79408"/>
              </p:ext>
            </p:extLst>
          </p:nvPr>
        </p:nvGraphicFramePr>
        <p:xfrm>
          <a:off x="3041851" y="534201"/>
          <a:ext cx="7133919" cy="631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027">
                  <a:extLst>
                    <a:ext uri="{9D8B030D-6E8A-4147-A177-3AD203B41FA5}">
                      <a16:colId xmlns:a16="http://schemas.microsoft.com/office/drawing/2014/main" val="2010807822"/>
                    </a:ext>
                  </a:extLst>
                </a:gridCol>
                <a:gridCol w="1932717">
                  <a:extLst>
                    <a:ext uri="{9D8B030D-6E8A-4147-A177-3AD203B41FA5}">
                      <a16:colId xmlns:a16="http://schemas.microsoft.com/office/drawing/2014/main" val="867373371"/>
                    </a:ext>
                  </a:extLst>
                </a:gridCol>
                <a:gridCol w="1772415">
                  <a:extLst>
                    <a:ext uri="{9D8B030D-6E8A-4147-A177-3AD203B41FA5}">
                      <a16:colId xmlns:a16="http://schemas.microsoft.com/office/drawing/2014/main" val="3197158502"/>
                    </a:ext>
                  </a:extLst>
                </a:gridCol>
                <a:gridCol w="1610760">
                  <a:extLst>
                    <a:ext uri="{9D8B030D-6E8A-4147-A177-3AD203B41FA5}">
                      <a16:colId xmlns:a16="http://schemas.microsoft.com/office/drawing/2014/main" val="3141671183"/>
                    </a:ext>
                  </a:extLst>
                </a:gridCol>
              </a:tblGrid>
              <a:tr h="63175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000"/>
                        <a:t>PRIMER TRIMESTRE</a:t>
                      </a:r>
                    </a:p>
                    <a:p>
                      <a:pPr lvl="0" algn="ctr">
                        <a:buNone/>
                      </a:pPr>
                      <a:r>
                        <a:rPr lang="es-ES" sz="1000"/>
                        <a:t>MAR -ABR - MAY 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000"/>
                        <a:t>SEGUNDO TRIMESTRE</a:t>
                      </a:r>
                    </a:p>
                    <a:p>
                      <a:pPr lvl="0" algn="ctr">
                        <a:buNone/>
                      </a:pPr>
                      <a:r>
                        <a:rPr lang="es-ES" sz="1000"/>
                        <a:t>JUN - JUL - AGO 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/>
                        <a:t>TERCER TRIMESTRE</a:t>
                      </a:r>
                    </a:p>
                    <a:p>
                      <a:pPr lvl="0" algn="ctr">
                        <a:buNone/>
                      </a:pPr>
                      <a:r>
                        <a:rPr lang="es-ES" sz="1000"/>
                        <a:t>SEPT - OCT – NOV 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000"/>
                        <a:t>CUARTO TRIMESTRE</a:t>
                      </a:r>
                    </a:p>
                    <a:p>
                      <a:pPr lvl="0" algn="ctr">
                        <a:buNone/>
                      </a:pPr>
                      <a:r>
                        <a:rPr lang="es-ES" sz="1000"/>
                        <a:t>DIC- ENE - FEB</a:t>
                      </a:r>
                    </a:p>
                    <a:p>
                      <a:pPr lvl="0" algn="ctr">
                        <a:buNone/>
                      </a:pPr>
                      <a:r>
                        <a:rPr lang="es-ES" sz="1000"/>
                        <a:t>+ MAR 2024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403457"/>
                  </a:ext>
                </a:extLst>
              </a:tr>
            </a:tbl>
          </a:graphicData>
        </a:graphic>
      </p:graphicFrame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3375E232-3141-82E4-4B18-F9816884A73F}"/>
              </a:ext>
            </a:extLst>
          </p:cNvPr>
          <p:cNvSpPr/>
          <p:nvPr/>
        </p:nvSpPr>
        <p:spPr>
          <a:xfrm>
            <a:off x="3058588" y="1641945"/>
            <a:ext cx="7079234" cy="3669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rgbClr val="000000"/>
                </a:solidFill>
                <a:ea typeface="+mn-lt"/>
                <a:cs typeface="+mn-lt"/>
              </a:rPr>
              <a:t>CAMPAÑAS DIGITALES: TRÁFICO - RECONOCIMIENTO</a:t>
            </a:r>
            <a:endParaRPr lang="es-ES" sz="900">
              <a:solidFill>
                <a:srgbClr val="000000"/>
              </a:solidFill>
            </a:endParaRP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2383087B-94B8-52E8-4AD3-AFA4C8CF5517}"/>
              </a:ext>
            </a:extLst>
          </p:cNvPr>
          <p:cNvSpPr/>
          <p:nvPr/>
        </p:nvSpPr>
        <p:spPr>
          <a:xfrm>
            <a:off x="3068651" y="2046234"/>
            <a:ext cx="5337020" cy="3717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rgbClr val="FFFFFF"/>
                </a:solidFill>
                <a:ea typeface="+mn-lt"/>
                <a:cs typeface="+mn-lt"/>
              </a:rPr>
              <a:t>ACTIVIDADES FOCALIZADAS: CHARLAS, FERIAS, ENSAYOS PAES</a:t>
            </a:r>
            <a:endParaRPr lang="es-ES" sz="900"/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600A3DAD-9A0E-FCD1-E312-6C3E6600AAC0}"/>
              </a:ext>
            </a:extLst>
          </p:cNvPr>
          <p:cNvSpPr/>
          <p:nvPr/>
        </p:nvSpPr>
        <p:spPr>
          <a:xfrm>
            <a:off x="3062182" y="2489860"/>
            <a:ext cx="1755368" cy="35519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900">
                <a:solidFill>
                  <a:srgbClr val="FFFFFF"/>
                </a:solidFill>
                <a:ea typeface="+mn-lt"/>
                <a:cs typeface="+mn-lt"/>
              </a:rPr>
              <a:t>TRABAJO CON ORIENTADORES</a:t>
            </a:r>
            <a:endParaRPr lang="es-ES" sz="900">
              <a:cs typeface="Calibri"/>
            </a:endParaRP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38B4B5D7-626E-1112-8F21-BC628143E93B}"/>
              </a:ext>
            </a:extLst>
          </p:cNvPr>
          <p:cNvSpPr/>
          <p:nvPr/>
        </p:nvSpPr>
        <p:spPr>
          <a:xfrm>
            <a:off x="3062182" y="3344879"/>
            <a:ext cx="1776405" cy="27823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rgbClr val="FFFFFF"/>
                </a:solidFill>
                <a:cs typeface="Calibri"/>
              </a:rPr>
              <a:t>ENSAYO PAES MASIVO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8BB80AF6-D608-3D92-2487-92953DADE5B3}"/>
              </a:ext>
            </a:extLst>
          </p:cNvPr>
          <p:cNvSpPr/>
          <p:nvPr/>
        </p:nvSpPr>
        <p:spPr>
          <a:xfrm>
            <a:off x="3058587" y="3656619"/>
            <a:ext cx="1776405" cy="33775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900">
                <a:solidFill>
                  <a:srgbClr val="FFFFFF"/>
                </a:solidFill>
                <a:ea typeface="+mn-lt"/>
                <a:cs typeface="+mn-lt"/>
              </a:rPr>
              <a:t>PASANTÍAS</a:t>
            </a:r>
            <a:endParaRPr lang="es-ES" sz="900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A8A2CBF-532B-66D8-EAB7-B33145D89721}"/>
              </a:ext>
            </a:extLst>
          </p:cNvPr>
          <p:cNvSpPr/>
          <p:nvPr/>
        </p:nvSpPr>
        <p:spPr>
          <a:xfrm>
            <a:off x="4840642" y="2482848"/>
            <a:ext cx="1858274" cy="37677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s-CL" sz="900">
                <a:solidFill>
                  <a:srgbClr val="000000"/>
                </a:solidFill>
                <a:ea typeface="+mn-lt"/>
                <a:cs typeface="+mn-lt"/>
              </a:rPr>
              <a:t>PRODUCCIÓN CAMPAÑA</a:t>
            </a:r>
            <a:endParaRPr lang="es-ES" sz="90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5F2C4DEC-0896-A06A-E9EB-10F7C56CB79A}"/>
              </a:ext>
            </a:extLst>
          </p:cNvPr>
          <p:cNvSpPr/>
          <p:nvPr/>
        </p:nvSpPr>
        <p:spPr>
          <a:xfrm>
            <a:off x="3079623" y="2920326"/>
            <a:ext cx="1755368" cy="40446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solidFill>
                  <a:srgbClr val="FFFFFF"/>
                </a:solidFill>
                <a:cs typeface="Calibri"/>
              </a:rPr>
              <a:t>CONFORMACIÓN EQUIPO DIFUSIÓN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E2BE382E-47F1-29B3-4F1E-61E0498CEC3B}"/>
              </a:ext>
            </a:extLst>
          </p:cNvPr>
          <p:cNvSpPr/>
          <p:nvPr/>
        </p:nvSpPr>
        <p:spPr>
          <a:xfrm>
            <a:off x="4865273" y="2907222"/>
            <a:ext cx="1837238" cy="41183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" lvl="1" algn="ctr">
              <a:spcAft>
                <a:spcPts val="600"/>
              </a:spcAft>
            </a:pPr>
            <a:r>
              <a:rPr lang="es-CL" sz="900">
                <a:solidFill>
                  <a:srgbClr val="000000"/>
                </a:solidFill>
                <a:ea typeface="+mn-lt"/>
                <a:cs typeface="+mn-lt"/>
              </a:rPr>
              <a:t>BRANDING SOPORTES PROPIOS</a:t>
            </a:r>
            <a:endParaRPr lang="es-CL" sz="900">
              <a:cs typeface="Calibri"/>
            </a:endParaRPr>
          </a:p>
        </p:txBody>
      </p:sp>
      <p:sp>
        <p:nvSpPr>
          <p:cNvPr id="53" name="Rectángulo: esquinas redondeadas 52">
            <a:extLst>
              <a:ext uri="{FF2B5EF4-FFF2-40B4-BE49-F238E27FC236}">
                <a16:creationId xmlns:a16="http://schemas.microsoft.com/office/drawing/2014/main" id="{EA302306-ABDC-21E0-6C59-D92D5CCD56DA}"/>
              </a:ext>
            </a:extLst>
          </p:cNvPr>
          <p:cNvSpPr/>
          <p:nvPr/>
        </p:nvSpPr>
        <p:spPr>
          <a:xfrm>
            <a:off x="4865273" y="3342204"/>
            <a:ext cx="1844250" cy="27159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" lvl="1" algn="ctr">
              <a:spcAft>
                <a:spcPts val="600"/>
              </a:spcAft>
            </a:pPr>
            <a:r>
              <a:rPr lang="es-CL" sz="900">
                <a:solidFill>
                  <a:srgbClr val="FFFFFF"/>
                </a:solidFill>
                <a:ea typeface="+mn-lt"/>
                <a:cs typeface="+mn-lt"/>
              </a:rPr>
              <a:t>EXPO TEMÁTICA UCSC</a:t>
            </a:r>
            <a:endParaRPr lang="es-ES" sz="900"/>
          </a:p>
        </p:txBody>
      </p:sp>
      <p:sp>
        <p:nvSpPr>
          <p:cNvPr id="54" name="Rectángulo: esquinas redondeadas 53">
            <a:extLst>
              <a:ext uri="{FF2B5EF4-FFF2-40B4-BE49-F238E27FC236}">
                <a16:creationId xmlns:a16="http://schemas.microsoft.com/office/drawing/2014/main" id="{0625E99D-03E2-1806-E79B-6F0B51513218}"/>
              </a:ext>
            </a:extLst>
          </p:cNvPr>
          <p:cNvSpPr/>
          <p:nvPr/>
        </p:nvSpPr>
        <p:spPr>
          <a:xfrm>
            <a:off x="6727142" y="2489860"/>
            <a:ext cx="3431425" cy="36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" lvl="1" algn="ctr">
              <a:spcAft>
                <a:spcPts val="600"/>
              </a:spcAft>
            </a:pPr>
            <a:r>
              <a:rPr lang="es-CL" sz="900">
                <a:solidFill>
                  <a:srgbClr val="FFFFFF"/>
                </a:solidFill>
                <a:ea typeface="+mn-lt"/>
                <a:cs typeface="+mn-lt"/>
              </a:rPr>
              <a:t>CALL CENTER</a:t>
            </a:r>
            <a:endParaRPr lang="es-ES" sz="900">
              <a:cs typeface="Calibri"/>
            </a:endParaRPr>
          </a:p>
        </p:txBody>
      </p:sp>
      <p:sp>
        <p:nvSpPr>
          <p:cNvPr id="55" name="Rectángulo: esquinas redondeadas 54">
            <a:extLst>
              <a:ext uri="{FF2B5EF4-FFF2-40B4-BE49-F238E27FC236}">
                <a16:creationId xmlns:a16="http://schemas.microsoft.com/office/drawing/2014/main" id="{BB6F7C36-0D62-D680-8097-19CF3A8F708C}"/>
              </a:ext>
            </a:extLst>
          </p:cNvPr>
          <p:cNvSpPr/>
          <p:nvPr/>
        </p:nvSpPr>
        <p:spPr>
          <a:xfrm>
            <a:off x="6730736" y="2928258"/>
            <a:ext cx="3424413" cy="39080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" lvl="1" algn="ctr">
              <a:spcAft>
                <a:spcPts val="600"/>
              </a:spcAft>
            </a:pPr>
            <a:r>
              <a:rPr lang="es-CL" sz="900">
                <a:solidFill>
                  <a:srgbClr val="000000"/>
                </a:solidFill>
                <a:ea typeface="+mn-lt"/>
                <a:cs typeface="+mn-lt"/>
              </a:rPr>
              <a:t>CAMPAÑA EN MEDIOS</a:t>
            </a:r>
            <a:endParaRPr lang="es-ES" sz="900">
              <a:solidFill>
                <a:srgbClr val="000000"/>
              </a:solidFill>
              <a:cs typeface="Calibri"/>
            </a:endParaRPr>
          </a:p>
        </p:txBody>
      </p:sp>
      <p:sp>
        <p:nvSpPr>
          <p:cNvPr id="56" name="Rectángulo: esquinas redondeadas 55">
            <a:extLst>
              <a:ext uri="{FF2B5EF4-FFF2-40B4-BE49-F238E27FC236}">
                <a16:creationId xmlns:a16="http://schemas.microsoft.com/office/drawing/2014/main" id="{BEC4ABB0-4E9A-B4B9-CFBD-02DD71F89847}"/>
              </a:ext>
            </a:extLst>
          </p:cNvPr>
          <p:cNvSpPr/>
          <p:nvPr/>
        </p:nvSpPr>
        <p:spPr>
          <a:xfrm>
            <a:off x="6730736" y="3629235"/>
            <a:ext cx="1711083" cy="33128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" lvl="1" algn="ctr">
              <a:spcAft>
                <a:spcPts val="600"/>
              </a:spcAft>
            </a:pPr>
            <a:r>
              <a:rPr lang="es-CL" sz="900">
                <a:solidFill>
                  <a:srgbClr val="FFFFFF"/>
                </a:solidFill>
                <a:ea typeface="+mn-lt"/>
                <a:cs typeface="+mn-lt"/>
              </a:rPr>
              <a:t>UCSC ABIERTA</a:t>
            </a:r>
            <a:endParaRPr lang="es-ES" sz="900"/>
          </a:p>
        </p:txBody>
      </p:sp>
      <p:sp>
        <p:nvSpPr>
          <p:cNvPr id="57" name="Rectángulo: esquinas redondeadas 56">
            <a:extLst>
              <a:ext uri="{FF2B5EF4-FFF2-40B4-BE49-F238E27FC236}">
                <a16:creationId xmlns:a16="http://schemas.microsoft.com/office/drawing/2014/main" id="{232E5A94-8060-CB83-86AC-AC84FB3EC90A}"/>
              </a:ext>
            </a:extLst>
          </p:cNvPr>
          <p:cNvSpPr/>
          <p:nvPr/>
        </p:nvSpPr>
        <p:spPr>
          <a:xfrm>
            <a:off x="8532977" y="3345798"/>
            <a:ext cx="1625591" cy="62220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" lvl="1" algn="ctr">
              <a:spcAft>
                <a:spcPts val="600"/>
              </a:spcAft>
            </a:pPr>
            <a:r>
              <a:rPr lang="es-CL" sz="900">
                <a:solidFill>
                  <a:srgbClr val="FFFFFF"/>
                </a:solidFill>
                <a:ea typeface="+mn-lt"/>
                <a:cs typeface="+mn-lt"/>
              </a:rPr>
              <a:t>UCSC DAY, LA PREVIA, SEMANA DEL POSTULANTE</a:t>
            </a:r>
            <a:endParaRPr lang="es-ES" sz="900"/>
          </a:p>
        </p:txBody>
      </p:sp>
      <p:sp>
        <p:nvSpPr>
          <p:cNvPr id="59" name="Rectángulo: esquinas redondeadas 58">
            <a:extLst>
              <a:ext uri="{FF2B5EF4-FFF2-40B4-BE49-F238E27FC236}">
                <a16:creationId xmlns:a16="http://schemas.microsoft.com/office/drawing/2014/main" id="{34FEFCDA-7744-29FE-232F-3D7AA607BE7E}"/>
              </a:ext>
            </a:extLst>
          </p:cNvPr>
          <p:cNvSpPr/>
          <p:nvPr/>
        </p:nvSpPr>
        <p:spPr>
          <a:xfrm>
            <a:off x="3118616" y="4698489"/>
            <a:ext cx="7031716" cy="28716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>
                <a:solidFill>
                  <a:schemeClr val="tx1"/>
                </a:solidFill>
                <a:ea typeface="+mn-lt"/>
                <a:cs typeface="+mn-lt"/>
              </a:rPr>
              <a:t>CAMPAÑAS DIGITALES: LEAD - TRÁFICO - RECONOCIMIENTO</a:t>
            </a:r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8675A5E2-DBD5-47B7-F86F-07D51098C38A}"/>
              </a:ext>
            </a:extLst>
          </p:cNvPr>
          <p:cNvSpPr/>
          <p:nvPr/>
        </p:nvSpPr>
        <p:spPr>
          <a:xfrm>
            <a:off x="3101213" y="5028445"/>
            <a:ext cx="7045740" cy="32923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>
                <a:solidFill>
                  <a:srgbClr val="FFFFFF"/>
                </a:solidFill>
                <a:ea typeface="+mn-lt"/>
                <a:cs typeface="+mn-lt"/>
              </a:rPr>
              <a:t>ACTIVIDADES FOCALIZADAS</a:t>
            </a:r>
            <a:endParaRPr lang="es-ES" sz="900">
              <a:solidFill>
                <a:srgbClr val="FFFFFF"/>
              </a:solidFill>
            </a:endParaRPr>
          </a:p>
        </p:txBody>
      </p:sp>
      <p:sp>
        <p:nvSpPr>
          <p:cNvPr id="62" name="Rectángulo: esquinas redondeadas 61">
            <a:extLst>
              <a:ext uri="{FF2B5EF4-FFF2-40B4-BE49-F238E27FC236}">
                <a16:creationId xmlns:a16="http://schemas.microsoft.com/office/drawing/2014/main" id="{4D56CB07-906E-0EDF-9DA6-065C6DDED12B}"/>
              </a:ext>
            </a:extLst>
          </p:cNvPr>
          <p:cNvSpPr/>
          <p:nvPr/>
        </p:nvSpPr>
        <p:spPr>
          <a:xfrm>
            <a:off x="3079919" y="5449940"/>
            <a:ext cx="1732246" cy="39234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>
                <a:solidFill>
                  <a:srgbClr val="FFFFFF"/>
                </a:solidFill>
                <a:ea typeface="+mn-lt"/>
                <a:cs typeface="+mn-lt"/>
              </a:rPr>
              <a:t>TRABAJO CON ORIENTADORES</a:t>
            </a:r>
            <a:endParaRPr lang="es-ES" sz="900">
              <a:solidFill>
                <a:srgbClr val="FFFFFF"/>
              </a:solidFill>
            </a:endParaRPr>
          </a:p>
        </p:txBody>
      </p:sp>
      <p:sp>
        <p:nvSpPr>
          <p:cNvPr id="63" name="Rectángulo: esquinas redondeadas 62">
            <a:extLst>
              <a:ext uri="{FF2B5EF4-FFF2-40B4-BE49-F238E27FC236}">
                <a16:creationId xmlns:a16="http://schemas.microsoft.com/office/drawing/2014/main" id="{6F61C4A3-7DEB-851D-1E5E-8065805CFED5}"/>
              </a:ext>
            </a:extLst>
          </p:cNvPr>
          <p:cNvSpPr/>
          <p:nvPr/>
        </p:nvSpPr>
        <p:spPr>
          <a:xfrm>
            <a:off x="3065895" y="5881443"/>
            <a:ext cx="1739258" cy="43442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>
                <a:solidFill>
                  <a:srgbClr val="FFFFFF"/>
                </a:solidFill>
                <a:ea typeface="+mn-lt"/>
                <a:cs typeface="+mn-lt"/>
              </a:rPr>
              <a:t>VINCULACIÓN CON SEDES IT</a:t>
            </a:r>
            <a:endParaRPr lang="en-US" sz="900">
              <a:solidFill>
                <a:srgbClr val="FFFFFF"/>
              </a:solidFill>
              <a:cs typeface="Calibri"/>
            </a:endParaRPr>
          </a:p>
        </p:txBody>
      </p:sp>
      <p:sp>
        <p:nvSpPr>
          <p:cNvPr id="64" name="Rectángulo: esquinas redondeadas 63">
            <a:extLst>
              <a:ext uri="{FF2B5EF4-FFF2-40B4-BE49-F238E27FC236}">
                <a16:creationId xmlns:a16="http://schemas.microsoft.com/office/drawing/2014/main" id="{A8D261D0-63D2-43C2-E929-06EEC7D244FF}"/>
              </a:ext>
            </a:extLst>
          </p:cNvPr>
          <p:cNvSpPr/>
          <p:nvPr/>
        </p:nvSpPr>
        <p:spPr>
          <a:xfrm>
            <a:off x="4870624" y="5438913"/>
            <a:ext cx="1830629" cy="38533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>
                <a:solidFill>
                  <a:srgbClr val="FFFFFF"/>
                </a:solidFill>
                <a:ea typeface="+mn-lt"/>
                <a:cs typeface="+mn-lt"/>
              </a:rPr>
              <a:t>PASANTÍAS IT</a:t>
            </a:r>
            <a:endParaRPr lang="es-ES" sz="900">
              <a:solidFill>
                <a:srgbClr val="FFFFFF"/>
              </a:solidFill>
            </a:endParaRPr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14ABA521-FC2C-CA94-14CA-D8FC794CFBE1}"/>
              </a:ext>
            </a:extLst>
          </p:cNvPr>
          <p:cNvSpPr/>
          <p:nvPr/>
        </p:nvSpPr>
        <p:spPr>
          <a:xfrm>
            <a:off x="4874259" y="5870675"/>
            <a:ext cx="1851665" cy="39234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>
                <a:solidFill>
                  <a:schemeClr val="tx1"/>
                </a:solidFill>
                <a:ea typeface="+mn-lt"/>
                <a:cs typeface="+mn-lt"/>
              </a:rPr>
              <a:t>BRANDING SOPORTES PROPIOS</a:t>
            </a:r>
            <a:endParaRPr lang="en-US" sz="900">
              <a:solidFill>
                <a:schemeClr val="tx1"/>
              </a:solidFill>
              <a:cs typeface="Calibri"/>
            </a:endParaRPr>
          </a:p>
        </p:txBody>
      </p:sp>
      <p:sp>
        <p:nvSpPr>
          <p:cNvPr id="66" name="Rectángulo: esquinas redondeadas 65">
            <a:extLst>
              <a:ext uri="{FF2B5EF4-FFF2-40B4-BE49-F238E27FC236}">
                <a16:creationId xmlns:a16="http://schemas.microsoft.com/office/drawing/2014/main" id="{18CF1FF0-B4B9-0EAD-6361-3FA9269F828F}"/>
              </a:ext>
            </a:extLst>
          </p:cNvPr>
          <p:cNvSpPr/>
          <p:nvPr/>
        </p:nvSpPr>
        <p:spPr>
          <a:xfrm>
            <a:off x="6742053" y="5452936"/>
            <a:ext cx="3411655" cy="37131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>
                <a:solidFill>
                  <a:srgbClr val="FFFFFF"/>
                </a:solidFill>
                <a:ea typeface="+mn-lt"/>
                <a:cs typeface="+mn-lt"/>
              </a:rPr>
              <a:t>CALL CENTER</a:t>
            </a:r>
            <a:endParaRPr lang="es-ES" sz="900">
              <a:solidFill>
                <a:srgbClr val="FFFFFF"/>
              </a:solidFill>
            </a:endParaRPr>
          </a:p>
        </p:txBody>
      </p:sp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9F0B149D-E4A6-2B13-ED44-19AC071FFB95}"/>
              </a:ext>
            </a:extLst>
          </p:cNvPr>
          <p:cNvSpPr/>
          <p:nvPr/>
        </p:nvSpPr>
        <p:spPr>
          <a:xfrm>
            <a:off x="6742053" y="5884698"/>
            <a:ext cx="3397631" cy="39234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>
                <a:solidFill>
                  <a:schemeClr val="tx1"/>
                </a:solidFill>
                <a:ea typeface="+mn-lt"/>
                <a:cs typeface="+mn-lt"/>
              </a:rPr>
              <a:t>CAMPAÑA EN MEDIOS</a:t>
            </a:r>
            <a:endParaRPr lang="es-ES" sz="900">
              <a:solidFill>
                <a:schemeClr val="tx1"/>
              </a:solidFill>
            </a:endParaRPr>
          </a:p>
        </p:txBody>
      </p:sp>
      <p:sp>
        <p:nvSpPr>
          <p:cNvPr id="68" name="Rectángulo: esquinas redondeadas 67">
            <a:extLst>
              <a:ext uri="{FF2B5EF4-FFF2-40B4-BE49-F238E27FC236}">
                <a16:creationId xmlns:a16="http://schemas.microsoft.com/office/drawing/2014/main" id="{431BE6AA-1404-08D4-9015-3E9345B9C0AF}"/>
              </a:ext>
            </a:extLst>
          </p:cNvPr>
          <p:cNvSpPr/>
          <p:nvPr/>
        </p:nvSpPr>
        <p:spPr>
          <a:xfrm>
            <a:off x="6735041" y="6288157"/>
            <a:ext cx="1710183" cy="43441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>
                <a:solidFill>
                  <a:srgbClr val="FFFFFF"/>
                </a:solidFill>
                <a:ea typeface="+mn-lt"/>
                <a:cs typeface="+mn-lt"/>
              </a:rPr>
              <a:t>TALLER </a:t>
            </a:r>
            <a:endParaRPr lang="es-ES" sz="900">
              <a:solidFill>
                <a:srgbClr val="FFFFFF"/>
              </a:solidFill>
              <a:ea typeface="+mn-lt"/>
              <a:cs typeface="+mn-lt"/>
            </a:endParaRPr>
          </a:p>
          <a:p>
            <a:pPr algn="ctr"/>
            <a:r>
              <a:rPr lang="en-US" sz="900">
                <a:solidFill>
                  <a:srgbClr val="FFFFFF"/>
                </a:solidFill>
                <a:ea typeface="+mn-lt"/>
                <a:cs typeface="+mn-lt"/>
              </a:rPr>
              <a:t>ESPECIALIDADES IT</a:t>
            </a:r>
            <a:endParaRPr lang="es-ES" sz="900">
              <a:solidFill>
                <a:srgbClr val="FFFFFF"/>
              </a:solidFill>
              <a:cs typeface="Calibri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0AA941C-6B58-9A7E-22A0-F8F09A175543}"/>
              </a:ext>
            </a:extLst>
          </p:cNvPr>
          <p:cNvSpPr/>
          <p:nvPr/>
        </p:nvSpPr>
        <p:spPr>
          <a:xfrm>
            <a:off x="6730735" y="3342203"/>
            <a:ext cx="1714322" cy="26493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" lvl="1" algn="ctr">
              <a:spcAft>
                <a:spcPts val="600"/>
              </a:spcAft>
            </a:pPr>
            <a:r>
              <a:rPr lang="es-CL" sz="900">
                <a:solidFill>
                  <a:srgbClr val="FFFFFF"/>
                </a:solidFill>
                <a:cs typeface="Calibri"/>
              </a:rPr>
              <a:t>ENSAYO PAES MASIVO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4332E25A-58BB-FF95-2E09-E42BAF9C434D}"/>
              </a:ext>
            </a:extLst>
          </p:cNvPr>
          <p:cNvCxnSpPr/>
          <p:nvPr/>
        </p:nvCxnSpPr>
        <p:spPr>
          <a:xfrm flipV="1">
            <a:off x="1876412" y="4153936"/>
            <a:ext cx="8080938" cy="3926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8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8">
            <a:extLst>
              <a:ext uri="{FF2B5EF4-FFF2-40B4-BE49-F238E27FC236}">
                <a16:creationId xmlns:a16="http://schemas.microsoft.com/office/drawing/2014/main" id="{9198807A-06D1-833F-9F56-E6703948FF2A}"/>
              </a:ext>
            </a:extLst>
          </p:cNvPr>
          <p:cNvSpPr txBox="1"/>
          <p:nvPr/>
        </p:nvSpPr>
        <p:spPr>
          <a:xfrm rot="16200000">
            <a:off x="1247246" y="3607728"/>
            <a:ext cx="1512984" cy="166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12"/>
              </a:lnSpc>
              <a:spcBef>
                <a:spcPct val="0"/>
              </a:spcBef>
            </a:pPr>
            <a:r>
              <a:rPr lang="en-US" sz="1100" b="1">
                <a:solidFill>
                  <a:srgbClr val="FFFFFF"/>
                </a:solidFill>
                <a:latin typeface="Muli Bold"/>
              </a:rPr>
              <a:t>MKT DIRECTO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EA81B91-C263-5CBC-79E1-793DCAF4AE02}"/>
              </a:ext>
            </a:extLst>
          </p:cNvPr>
          <p:cNvSpPr txBox="1"/>
          <p:nvPr/>
        </p:nvSpPr>
        <p:spPr>
          <a:xfrm rot="16200000">
            <a:off x="776050" y="3691114"/>
            <a:ext cx="2540249" cy="166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12"/>
              </a:lnSpc>
              <a:spcBef>
                <a:spcPct val="0"/>
              </a:spcBef>
            </a:pPr>
            <a:r>
              <a:rPr lang="en-US" sz="1100" b="1">
                <a:solidFill>
                  <a:srgbClr val="FFFFFF"/>
                </a:solidFill>
                <a:latin typeface="Muli Bold"/>
              </a:rPr>
              <a:t>POSTGRADO</a:t>
            </a:r>
          </a:p>
        </p:txBody>
      </p:sp>
      <p:sp>
        <p:nvSpPr>
          <p:cNvPr id="125" name="Rectángulo 124">
            <a:extLst>
              <a:ext uri="{FF2B5EF4-FFF2-40B4-BE49-F238E27FC236}">
                <a16:creationId xmlns:a16="http://schemas.microsoft.com/office/drawing/2014/main" id="{A28EE71D-7DA2-2AA0-5CC8-FFD61A2E05A9}"/>
              </a:ext>
            </a:extLst>
          </p:cNvPr>
          <p:cNvSpPr/>
          <p:nvPr/>
        </p:nvSpPr>
        <p:spPr>
          <a:xfrm>
            <a:off x="1984634" y="1603486"/>
            <a:ext cx="975546" cy="244929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100">
                <a:solidFill>
                  <a:schemeClr val="tx1"/>
                </a:solidFill>
                <a:ea typeface="+mn-lt"/>
                <a:cs typeface="+mn-lt"/>
              </a:rPr>
              <a:t>FORMACIÓN CONTINUA</a:t>
            </a:r>
            <a:endParaRPr lang="es-ES" sz="1100">
              <a:solidFill>
                <a:schemeClr val="tx1"/>
              </a:solidFill>
            </a:endParaRPr>
          </a:p>
        </p:txBody>
      </p:sp>
      <p:sp>
        <p:nvSpPr>
          <p:cNvPr id="126" name="Rectángulo 125">
            <a:extLst>
              <a:ext uri="{FF2B5EF4-FFF2-40B4-BE49-F238E27FC236}">
                <a16:creationId xmlns:a16="http://schemas.microsoft.com/office/drawing/2014/main" id="{B189CBC5-318A-CBD2-9066-5C82A0D852FC}"/>
              </a:ext>
            </a:extLst>
          </p:cNvPr>
          <p:cNvSpPr/>
          <p:nvPr/>
        </p:nvSpPr>
        <p:spPr>
          <a:xfrm>
            <a:off x="1991250" y="4509903"/>
            <a:ext cx="976853" cy="187696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313"/>
              </a:lnSpc>
            </a:pPr>
            <a:r>
              <a:rPr lang="en-US" sz="1100">
                <a:solidFill>
                  <a:schemeClr val="tx1"/>
                </a:solidFill>
                <a:cs typeface="Calibri"/>
              </a:rPr>
              <a:t>POSTGRADO</a:t>
            </a:r>
            <a:endParaRPr lang="es-ES" sz="1100">
              <a:solidFill>
                <a:schemeClr val="tx1"/>
              </a:solidFill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5E5EB8B-849F-10D6-922B-3B9B71175591}"/>
              </a:ext>
            </a:extLst>
          </p:cNvPr>
          <p:cNvSpPr/>
          <p:nvPr/>
        </p:nvSpPr>
        <p:spPr>
          <a:xfrm>
            <a:off x="3166013" y="1603011"/>
            <a:ext cx="6854843" cy="40201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" lvl="1" algn="ctr">
              <a:spcAft>
                <a:spcPts val="600"/>
              </a:spcAft>
            </a:pPr>
            <a:r>
              <a:rPr lang="es-CL" sz="1100">
                <a:solidFill>
                  <a:srgbClr val="000000"/>
                </a:solidFill>
                <a:ea typeface="+mn-lt"/>
                <a:cs typeface="+mn-lt"/>
              </a:rPr>
              <a:t>CAMPAÑA DE LEAD GENÉRICOS Y FOCALIZADA POR MES DE INICIO</a:t>
            </a:r>
            <a:endParaRPr lang="es-CL" sz="1100">
              <a:solidFill>
                <a:srgbClr val="000000"/>
              </a:solidFill>
              <a:cs typeface="Calibri"/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3C16795F-50C3-1900-75E8-4A8D56D6925B}"/>
              </a:ext>
            </a:extLst>
          </p:cNvPr>
          <p:cNvSpPr/>
          <p:nvPr/>
        </p:nvSpPr>
        <p:spPr>
          <a:xfrm>
            <a:off x="3173319" y="4515806"/>
            <a:ext cx="6842385" cy="44844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CL" sz="1100">
                <a:solidFill>
                  <a:schemeClr val="tx1"/>
                </a:solidFill>
                <a:ea typeface="+mn-lt"/>
                <a:cs typeface="+mn-lt"/>
              </a:rPr>
              <a:t>CAMPAÑA DE LEAD PROGRAMAS PROFESIONALIZANTES</a:t>
            </a:r>
            <a:endParaRPr lang="es-ES" sz="1100">
              <a:solidFill>
                <a:schemeClr val="tx1"/>
              </a:solidFill>
            </a:endParaRPr>
          </a:p>
        </p:txBody>
      </p:sp>
      <p:graphicFrame>
        <p:nvGraphicFramePr>
          <p:cNvPr id="11" name="Tabla 128">
            <a:extLst>
              <a:ext uri="{FF2B5EF4-FFF2-40B4-BE49-F238E27FC236}">
                <a16:creationId xmlns:a16="http://schemas.microsoft.com/office/drawing/2014/main" id="{AD27788C-FD89-C0DF-68A9-D7E3D50C3260}"/>
              </a:ext>
            </a:extLst>
          </p:cNvPr>
          <p:cNvGraphicFramePr>
            <a:graphicFrameLocks noGrp="1"/>
          </p:cNvGraphicFramePr>
          <p:nvPr/>
        </p:nvGraphicFramePr>
        <p:xfrm>
          <a:off x="3160608" y="828004"/>
          <a:ext cx="6854633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853">
                  <a:extLst>
                    <a:ext uri="{9D8B030D-6E8A-4147-A177-3AD203B41FA5}">
                      <a16:colId xmlns:a16="http://schemas.microsoft.com/office/drawing/2014/main" val="2010807822"/>
                    </a:ext>
                  </a:extLst>
                </a:gridCol>
                <a:gridCol w="1857053">
                  <a:extLst>
                    <a:ext uri="{9D8B030D-6E8A-4147-A177-3AD203B41FA5}">
                      <a16:colId xmlns:a16="http://schemas.microsoft.com/office/drawing/2014/main" val="867373371"/>
                    </a:ext>
                  </a:extLst>
                </a:gridCol>
                <a:gridCol w="1703027">
                  <a:extLst>
                    <a:ext uri="{9D8B030D-6E8A-4147-A177-3AD203B41FA5}">
                      <a16:colId xmlns:a16="http://schemas.microsoft.com/office/drawing/2014/main" val="3197158502"/>
                    </a:ext>
                  </a:extLst>
                </a:gridCol>
                <a:gridCol w="1547700">
                  <a:extLst>
                    <a:ext uri="{9D8B030D-6E8A-4147-A177-3AD203B41FA5}">
                      <a16:colId xmlns:a16="http://schemas.microsoft.com/office/drawing/2014/main" val="3141671183"/>
                    </a:ext>
                  </a:extLst>
                </a:gridCol>
              </a:tblGrid>
              <a:tr h="46134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100"/>
                        <a:t>PRIMER TRIMESTRE</a:t>
                      </a:r>
                    </a:p>
                    <a:p>
                      <a:pPr lvl="0" algn="ctr">
                        <a:buNone/>
                      </a:pPr>
                      <a:r>
                        <a:rPr lang="es-ES" sz="1100"/>
                        <a:t>MAR -ABR - MAY 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100"/>
                        <a:t>SEGUNDO TRIMESTRE</a:t>
                      </a:r>
                    </a:p>
                    <a:p>
                      <a:pPr lvl="0" algn="ctr">
                        <a:buNone/>
                      </a:pPr>
                      <a:r>
                        <a:rPr lang="es-ES" sz="1100"/>
                        <a:t>JUN - JUL - AGO 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/>
                        <a:t>TERCER TRIMESTRE</a:t>
                      </a:r>
                    </a:p>
                    <a:p>
                      <a:pPr lvl="0" algn="ctr">
                        <a:buNone/>
                      </a:pPr>
                      <a:r>
                        <a:rPr lang="es-ES" sz="1100"/>
                        <a:t>SEPT - OCT – NOV 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100"/>
                        <a:t>CUARTO TRIMESTRE</a:t>
                      </a:r>
                    </a:p>
                    <a:p>
                      <a:pPr lvl="0" algn="ctr">
                        <a:buNone/>
                      </a:pPr>
                      <a:r>
                        <a:rPr lang="es-ES" sz="1100"/>
                        <a:t>DIC- ENE - FEB</a:t>
                      </a:r>
                    </a:p>
                    <a:p>
                      <a:pPr lvl="0" algn="ctr">
                        <a:buNone/>
                      </a:pPr>
                      <a:r>
                        <a:rPr lang="es-ES" sz="1100"/>
                        <a:t>+ MAR 2024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403457"/>
                  </a:ext>
                </a:extLst>
              </a:tr>
            </a:tbl>
          </a:graphicData>
        </a:graphic>
      </p:graphicFrame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3375E232-3141-82E4-4B18-F9816884A73F}"/>
              </a:ext>
            </a:extLst>
          </p:cNvPr>
          <p:cNvSpPr/>
          <p:nvPr/>
        </p:nvSpPr>
        <p:spPr>
          <a:xfrm>
            <a:off x="3166012" y="2101328"/>
            <a:ext cx="6854843" cy="40902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solidFill>
                  <a:srgbClr val="000000"/>
                </a:solidFill>
                <a:ea typeface="+mn-lt"/>
                <a:cs typeface="+mn-lt"/>
              </a:rPr>
              <a:t>CAMPAÑAS DIGITALES: TRÁFICO - RECONOCIMIENTO</a:t>
            </a:r>
            <a:endParaRPr lang="es-ES" sz="1100">
              <a:solidFill>
                <a:srgbClr val="000000"/>
              </a:solidFill>
            </a:endParaRP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2383087B-94B8-52E8-4AD3-AFA4C8CF5517}"/>
              </a:ext>
            </a:extLst>
          </p:cNvPr>
          <p:cNvSpPr/>
          <p:nvPr/>
        </p:nvSpPr>
        <p:spPr>
          <a:xfrm>
            <a:off x="3183087" y="2565614"/>
            <a:ext cx="6846733" cy="41696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solidFill>
                  <a:srgbClr val="000000"/>
                </a:solidFill>
                <a:ea typeface="+mn-lt"/>
                <a:cs typeface="+mn-lt"/>
              </a:rPr>
              <a:t>CAMPAÑA EN RADIOS Y SITIOS DIGITALES</a:t>
            </a:r>
            <a:endParaRPr lang="es-ES" sz="1100">
              <a:solidFill>
                <a:srgbClr val="000000"/>
              </a:solidFill>
            </a:endParaRPr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600A3DAD-9A0E-FCD1-E312-6C3E6600AAC0}"/>
              </a:ext>
            </a:extLst>
          </p:cNvPr>
          <p:cNvSpPr/>
          <p:nvPr/>
        </p:nvSpPr>
        <p:spPr>
          <a:xfrm>
            <a:off x="3176618" y="3096499"/>
            <a:ext cx="1735889" cy="100431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 sz="1100">
              <a:solidFill>
                <a:srgbClr val="FFFFFF"/>
              </a:solidFill>
              <a:ea typeface="+mn-lt"/>
              <a:cs typeface="+mn-lt"/>
            </a:endParaRPr>
          </a:p>
          <a:p>
            <a:pPr algn="ctr"/>
            <a:r>
              <a:rPr lang="es-CL" sz="1100">
                <a:solidFill>
                  <a:srgbClr val="FFFFFF"/>
                </a:solidFill>
                <a:ea typeface="+mn-lt"/>
                <a:cs typeface="+mn-lt"/>
              </a:rPr>
              <a:t>JORNADA CON DIRECTIVOS Y ORIENTADORES DE COLEGIOS (Talleres, charlas </a:t>
            </a:r>
            <a:r>
              <a:rPr lang="es-CL" sz="1100" err="1">
                <a:solidFill>
                  <a:srgbClr val="FFFFFF"/>
                </a:solidFill>
                <a:ea typeface="+mn-lt"/>
                <a:cs typeface="+mn-lt"/>
              </a:rPr>
              <a:t>etc</a:t>
            </a:r>
            <a:r>
              <a:rPr lang="es-CL" sz="1100">
                <a:solidFill>
                  <a:srgbClr val="FFFFFF"/>
                </a:solidFill>
                <a:ea typeface="+mn-lt"/>
                <a:cs typeface="+mn-lt"/>
              </a:rPr>
              <a:t>) </a:t>
            </a:r>
            <a:endParaRPr lang="en-US" sz="1100">
              <a:solidFill>
                <a:srgbClr val="FFFFFF"/>
              </a:solidFill>
              <a:ea typeface="+mn-lt"/>
              <a:cs typeface="+mn-lt"/>
            </a:endParaRPr>
          </a:p>
          <a:p>
            <a:pPr algn="ctr">
              <a:spcBef>
                <a:spcPct val="0"/>
              </a:spcBef>
            </a:pPr>
            <a:endParaRPr lang="en-US" sz="1100">
              <a:solidFill>
                <a:srgbClr val="FFFFFF"/>
              </a:solidFill>
              <a:cs typeface="Calibri"/>
            </a:endParaRPr>
          </a:p>
        </p:txBody>
      </p:sp>
      <p:sp>
        <p:nvSpPr>
          <p:cNvPr id="59" name="Rectángulo: esquinas redondeadas 58">
            <a:extLst>
              <a:ext uri="{FF2B5EF4-FFF2-40B4-BE49-F238E27FC236}">
                <a16:creationId xmlns:a16="http://schemas.microsoft.com/office/drawing/2014/main" id="{34FEFCDA-7744-29FE-232F-3D7AA607BE7E}"/>
              </a:ext>
            </a:extLst>
          </p:cNvPr>
          <p:cNvSpPr/>
          <p:nvPr/>
        </p:nvSpPr>
        <p:spPr>
          <a:xfrm>
            <a:off x="3169941" y="5049373"/>
            <a:ext cx="6856409" cy="38533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  <a:ea typeface="+mn-lt"/>
                <a:cs typeface="+mn-lt"/>
              </a:rPr>
              <a:t>CAMPAÑAS DIGITALES DE TRÁFICO Y RECONOCIMIENTO DE PROGRAMAS ACADÉMICOS</a:t>
            </a:r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8675A5E2-DBD5-47B7-F86F-07D51098C38A}"/>
              </a:ext>
            </a:extLst>
          </p:cNvPr>
          <p:cNvSpPr/>
          <p:nvPr/>
        </p:nvSpPr>
        <p:spPr>
          <a:xfrm>
            <a:off x="3180588" y="5512564"/>
            <a:ext cx="6849397" cy="37130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  <a:ea typeface="+mn-lt"/>
                <a:cs typeface="+mn-lt"/>
              </a:rPr>
              <a:t>CAMPAÑA EN RADIOS Y SITIOS DIGITALES</a:t>
            </a:r>
            <a:endParaRPr lang="es-ES" sz="1100">
              <a:solidFill>
                <a:schemeClr val="tx1"/>
              </a:solidFill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F2124E54-C11C-29AD-C91E-FE4D92198511}"/>
              </a:ext>
            </a:extLst>
          </p:cNvPr>
          <p:cNvSpPr/>
          <p:nvPr/>
        </p:nvSpPr>
        <p:spPr>
          <a:xfrm>
            <a:off x="6880242" y="5958221"/>
            <a:ext cx="1632071" cy="43442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CL" sz="1100">
                <a:solidFill>
                  <a:srgbClr val="FFFFFF"/>
                </a:solidFill>
                <a:ea typeface="+mn-lt"/>
                <a:cs typeface="+mn-lt"/>
              </a:rPr>
              <a:t>FERIA VIRTUAL</a:t>
            </a:r>
            <a:endParaRPr lang="es-ES" sz="1100">
              <a:solidFill>
                <a:srgbClr val="FFFFFF"/>
              </a:solidFill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639C1AED-DAD4-051E-BB54-F80922CCA02D}"/>
              </a:ext>
            </a:extLst>
          </p:cNvPr>
          <p:cNvSpPr/>
          <p:nvPr/>
        </p:nvSpPr>
        <p:spPr>
          <a:xfrm>
            <a:off x="6880964" y="3096679"/>
            <a:ext cx="1690442" cy="44793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" lvl="1" algn="ctr">
              <a:spcAft>
                <a:spcPts val="600"/>
              </a:spcAft>
            </a:pPr>
            <a:r>
              <a:rPr lang="es-CL" sz="1100">
                <a:solidFill>
                  <a:srgbClr val="FFFFFF"/>
                </a:solidFill>
                <a:cs typeface="Calibri"/>
              </a:rPr>
              <a:t>FERIA VIRTUAL</a:t>
            </a:r>
          </a:p>
        </p:txBody>
      </p:sp>
      <p:sp>
        <p:nvSpPr>
          <p:cNvPr id="6" name="Google Shape;270;g11dd721de01_3_21">
            <a:extLst>
              <a:ext uri="{FF2B5EF4-FFF2-40B4-BE49-F238E27FC236}">
                <a16:creationId xmlns:a16="http://schemas.microsoft.com/office/drawing/2014/main" id="{8E2815DF-680D-86FD-5F55-B9A9ABEC924C}"/>
              </a:ext>
            </a:extLst>
          </p:cNvPr>
          <p:cNvSpPr txBox="1"/>
          <p:nvPr/>
        </p:nvSpPr>
        <p:spPr>
          <a:xfrm>
            <a:off x="2131081" y="290387"/>
            <a:ext cx="826640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015" algn="ctr"/>
            <a:r>
              <a:rPr lang="es-ES" sz="1400" b="1">
                <a:solidFill>
                  <a:srgbClr val="C00000"/>
                </a:solidFill>
                <a:ea typeface="+mn-lt"/>
                <a:cs typeface="+mn-lt"/>
                <a:sym typeface="Calibri"/>
              </a:rPr>
              <a:t>PLANIFICACIÓN ADMISIÓN 2024</a:t>
            </a:r>
            <a:endParaRPr lang="es-ES" sz="140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560A2DF-76CA-1B37-CCF2-A511BC906980}"/>
              </a:ext>
            </a:extLst>
          </p:cNvPr>
          <p:cNvSpPr/>
          <p:nvPr/>
        </p:nvSpPr>
        <p:spPr>
          <a:xfrm>
            <a:off x="5062374" y="3077510"/>
            <a:ext cx="1741802" cy="43098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solidFill>
                  <a:srgbClr val="FFFFFF"/>
                </a:solidFill>
                <a:ea typeface="+mn-lt"/>
                <a:cs typeface="+mn-lt"/>
              </a:rPr>
              <a:t>WEBINAR POR FACULTAD</a:t>
            </a:r>
            <a:endParaRPr lang="en-US" sz="1100">
              <a:solidFill>
                <a:srgbClr val="FFFFFF"/>
              </a:solidFill>
              <a:cs typeface="Calibri"/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0F6F8500-EF77-1EAF-5EE3-8D69A4C7B525}"/>
              </a:ext>
            </a:extLst>
          </p:cNvPr>
          <p:cNvCxnSpPr/>
          <p:nvPr/>
        </p:nvCxnSpPr>
        <p:spPr>
          <a:xfrm flipV="1">
            <a:off x="2055531" y="4250839"/>
            <a:ext cx="8080938" cy="3926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577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98D32-D879-4650-73DE-23668EAC8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337" y="139959"/>
            <a:ext cx="6595187" cy="933061"/>
          </a:xfrm>
        </p:spPr>
        <p:txBody>
          <a:bodyPr>
            <a:normAutofit/>
          </a:bodyPr>
          <a:lstStyle/>
          <a:p>
            <a:r>
              <a:rPr lang="es-ES_tradnl" sz="4800" b="1" dirty="0">
                <a:solidFill>
                  <a:srgbClr val="C00000"/>
                </a:solidFill>
              </a:rPr>
              <a:t>Nudos críticos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8EE245-53A0-3FCB-9BD6-68B47A6C9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85" y="1334365"/>
            <a:ext cx="10515600" cy="5243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b="1" dirty="0"/>
              <a:t>Proceso de Matrícula</a:t>
            </a:r>
          </a:p>
          <a:p>
            <a:r>
              <a:rPr lang="es-ES_tradnl" sz="2400" dirty="0"/>
              <a:t>Proceso centrado en la admisión PAES</a:t>
            </a:r>
          </a:p>
          <a:p>
            <a:r>
              <a:rPr lang="es-ES_tradnl" sz="2400" dirty="0"/>
              <a:t>Proceso largo, complejo y poco amable para los futuros estudiantes </a:t>
            </a:r>
          </a:p>
          <a:p>
            <a:r>
              <a:rPr lang="es-ES_tradnl" sz="2400" dirty="0"/>
              <a:t>No existe una ventanilla única para resolver dudas </a:t>
            </a:r>
          </a:p>
          <a:p>
            <a:r>
              <a:rPr lang="es-ES_tradnl" sz="2400" dirty="0"/>
              <a:t>Sistemas informáticos de apoyo poco amigables </a:t>
            </a:r>
          </a:p>
          <a:p>
            <a:r>
              <a:rPr lang="es-ES_tradnl" sz="2400" dirty="0"/>
              <a:t>Baja participación de los Jefes de Carrera y encargados de área en el proceso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4194599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049891-7C18-F80B-788F-7440927C3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527" y="233783"/>
            <a:ext cx="8136294" cy="894508"/>
          </a:xfrm>
        </p:spPr>
        <p:txBody>
          <a:bodyPr>
            <a:normAutofit fontScale="90000"/>
          </a:bodyPr>
          <a:lstStyle/>
          <a:p>
            <a:r>
              <a:rPr lang="es-ES_tradnl" b="1" dirty="0">
                <a:solidFill>
                  <a:srgbClr val="C00000"/>
                </a:solidFill>
              </a:rPr>
              <a:t>Dirección de admisión y Marketing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17CA84-F135-A8F5-B2DB-85E7855E5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9633"/>
            <a:ext cx="11005458" cy="49173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s-CL" sz="2000" dirty="0"/>
              <a:t>La dirección de admisión y marketing tiene como objetivo principal atraer y reclutar estudiantes para la institución, así como promover la imagen y su prestigio en el mercado educativo. Algunas de las funciones específicas pueden ser: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tabLst>
                <a:tab pos="457200" algn="l"/>
              </a:tabLst>
            </a:pPr>
            <a:r>
              <a:rPr lang="es-CL" sz="1800" u="sng" dirty="0"/>
              <a:t>Establecimiento de la oferta y </a:t>
            </a:r>
            <a:r>
              <a:rPr lang="es-CL" sz="1800" u="sng" dirty="0" err="1"/>
              <a:t>vias</a:t>
            </a:r>
            <a:r>
              <a:rPr lang="es-CL" sz="1800" u="sng" dirty="0"/>
              <a:t> de admisión: </a:t>
            </a:r>
            <a:r>
              <a:rPr lang="es-CL" sz="1800" dirty="0"/>
              <a:t>Levantamiento y formalización de la oferta de admisión para el año siguiente en las áreas de pregrado, postgrado, formación continua y desarrollo permanente. Proponer ajustes a las actuales vías de admisión y la implementación de nuevas conforme a la normativa vigente.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tabLst>
                <a:tab pos="457200" algn="l"/>
              </a:tabLst>
            </a:pPr>
            <a:r>
              <a:rPr lang="es-CL" sz="1800" u="sng" dirty="0"/>
              <a:t>Gestión de la Admisión : </a:t>
            </a:r>
            <a:r>
              <a:rPr lang="es-CL" sz="1800" dirty="0"/>
              <a:t>Coordinar el proceso de admisión, desde la difusión de información sobre requisitos,  plazos, beneficios y vías de ingreso,  hasta la evaluación de solicitudes y la toma de decisiones para el logro de esta. 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tabLst>
                <a:tab pos="457200" algn="l"/>
              </a:tabLst>
            </a:pPr>
            <a:r>
              <a:rPr lang="es-CL" sz="1800" u="sng" dirty="0"/>
              <a:t>Establecer la Estrategia de marketing</a:t>
            </a:r>
            <a:r>
              <a:rPr lang="es-CL" sz="1800" dirty="0"/>
              <a:t>: Desarrollar y ejecutar estrategias de marketing para promover la universidad entre los posibles estudiantes y sus familias. Esto implica la gestión de los canales de comunicación institucionales, tales como, página web, campañas publicitarias, materiales promocionales, gestión de redes sociales, eventos, ferias educativas, entre otras actividades.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tabLst>
                <a:tab pos="457200" algn="l"/>
              </a:tabLst>
            </a:pPr>
            <a:r>
              <a:rPr lang="es-CL" sz="1800" u="sng" dirty="0"/>
              <a:t>Gestión de colegios y consejeros educativos</a:t>
            </a:r>
            <a:r>
              <a:rPr lang="es-CL" sz="1800" dirty="0"/>
              <a:t>: Establecer y mantener relaciones con colegios, consejeros educativos y otros profesionales del ámbito educativo para promover la universidad y brindar información sobre programas académicos, becas y oportunidades de estudio.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tabLst>
                <a:tab pos="457200" algn="l"/>
              </a:tabLst>
            </a:pPr>
            <a:r>
              <a:rPr lang="es-CL" sz="1800" u="sng" dirty="0"/>
              <a:t>Análisis de resultados del proceso</a:t>
            </a:r>
            <a:r>
              <a:rPr lang="es-CL" sz="1800" dirty="0"/>
              <a:t>: Realizar análisis de los resultados de las actividades de admisión y marketing para identificar tendencias, preferencias y necesidades de los futuros estudiantes</a:t>
            </a:r>
          </a:p>
        </p:txBody>
      </p:sp>
    </p:spTree>
    <p:extLst>
      <p:ext uri="{BB962C8B-B14F-4D97-AF65-F5344CB8AC3E}">
        <p14:creationId xmlns:p14="http://schemas.microsoft.com/office/powerpoint/2010/main" val="1272778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CFF04-3209-FDE1-B386-56DBC85D4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514" y="153192"/>
            <a:ext cx="7021286" cy="1325563"/>
          </a:xfrm>
        </p:spPr>
        <p:txBody>
          <a:bodyPr/>
          <a:lstStyle/>
          <a:p>
            <a:r>
              <a:rPr lang="es-ES_tradnl" b="1" dirty="0">
                <a:solidFill>
                  <a:srgbClr val="C00000"/>
                </a:solidFill>
              </a:rPr>
              <a:t>Propuesta Organigrama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4E38252-C4B1-71F1-0997-FE8C56D41C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553913"/>
              </p:ext>
            </p:extLst>
          </p:nvPr>
        </p:nvGraphicFramePr>
        <p:xfrm>
          <a:off x="838200" y="1360714"/>
          <a:ext cx="10515600" cy="468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0908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2B4F564-E405-9745-B691-22B33F09AC00}"/>
              </a:ext>
            </a:extLst>
          </p:cNvPr>
          <p:cNvSpPr txBox="1"/>
          <p:nvPr/>
        </p:nvSpPr>
        <p:spPr>
          <a:xfrm>
            <a:off x="5451230" y="2424335"/>
            <a:ext cx="5240217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s-ES_tradnl" sz="4000" b="1" dirty="0">
                <a:solidFill>
                  <a:schemeClr val="bg1"/>
                </a:solidFill>
                <a:latin typeface="+mn-lt"/>
              </a:rPr>
              <a:t>Propuesta de ajuste del proceso de Admisi</a:t>
            </a:r>
            <a:r>
              <a:rPr lang="es-ES_tradnl" sz="4000" b="1" dirty="0">
                <a:solidFill>
                  <a:schemeClr val="bg1"/>
                </a:solidFill>
              </a:rPr>
              <a:t>ón</a:t>
            </a:r>
            <a:endParaRPr lang="es-CL" sz="4000" dirty="0">
              <a:solidFill>
                <a:schemeClr val="bg1"/>
              </a:solidFill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CBC5799-A42A-754A-84C2-171D45F212BB}"/>
              </a:ext>
            </a:extLst>
          </p:cNvPr>
          <p:cNvCxnSpPr>
            <a:cxnSpLocks/>
          </p:cNvCxnSpPr>
          <p:nvPr/>
        </p:nvCxnSpPr>
        <p:spPr>
          <a:xfrm>
            <a:off x="4994031" y="2005554"/>
            <a:ext cx="0" cy="2661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241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19C2E97-80FA-8E88-1F81-42590FE625C9}"/>
              </a:ext>
            </a:extLst>
          </p:cNvPr>
          <p:cNvSpPr txBox="1"/>
          <p:nvPr/>
        </p:nvSpPr>
        <p:spPr>
          <a:xfrm>
            <a:off x="3722913" y="346319"/>
            <a:ext cx="7674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>
                <a:solidFill>
                  <a:srgbClr val="C00000"/>
                </a:solidFill>
              </a:rPr>
              <a:t>Proceso de admisión y matrícula pregrado</a:t>
            </a:r>
            <a:endParaRPr lang="es-ES_tradnl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A134EEC-9894-CE58-64BD-9E555F6E15F9}"/>
              </a:ext>
            </a:extLst>
          </p:cNvPr>
          <p:cNvGraphicFramePr/>
          <p:nvPr/>
        </p:nvGraphicFramePr>
        <p:xfrm>
          <a:off x="2521339" y="3665538"/>
          <a:ext cx="6962710" cy="3119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5FD905E-BA7D-7628-0726-17D338AF6222}"/>
              </a:ext>
            </a:extLst>
          </p:cNvPr>
          <p:cNvGraphicFramePr/>
          <p:nvPr/>
        </p:nvGraphicFramePr>
        <p:xfrm>
          <a:off x="1807547" y="1820738"/>
          <a:ext cx="8576906" cy="989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714AFF7-A8C5-C083-D3E3-17C41640FCB8}"/>
              </a:ext>
            </a:extLst>
          </p:cNvPr>
          <p:cNvSpPr txBox="1"/>
          <p:nvPr/>
        </p:nvSpPr>
        <p:spPr>
          <a:xfrm>
            <a:off x="1382019" y="1263629"/>
            <a:ext cx="3043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>
                <a:solidFill>
                  <a:schemeClr val="accent2"/>
                </a:solidFill>
              </a:rPr>
              <a:t>Participación Indirecta</a:t>
            </a:r>
            <a:endParaRPr lang="es-ES_tradnl" sz="2400" b="1" dirty="0">
              <a:solidFill>
                <a:schemeClr val="accent2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83BBDC5-7ED8-2305-33A4-F2785123C701}"/>
              </a:ext>
            </a:extLst>
          </p:cNvPr>
          <p:cNvSpPr txBox="1"/>
          <p:nvPr/>
        </p:nvSpPr>
        <p:spPr>
          <a:xfrm>
            <a:off x="1478435" y="3377955"/>
            <a:ext cx="282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>
                <a:solidFill>
                  <a:schemeClr val="accent1"/>
                </a:solidFill>
              </a:rPr>
              <a:t>Participación Directa</a:t>
            </a:r>
            <a:endParaRPr lang="es-ES_tradnl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95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2EE0159-B019-80FA-C077-A801D6140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252" y="-131435"/>
            <a:ext cx="8755828" cy="698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57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1BA58EE-2575-3DEB-CA37-FC34FC63F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993" y="157480"/>
            <a:ext cx="8708420" cy="654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13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052DA07-83C4-4EC7-010C-A47627115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866" y="167046"/>
            <a:ext cx="9419814" cy="66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15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F09F36-A5FF-2E20-A34E-8D4450949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5917" y="96838"/>
            <a:ext cx="6676572" cy="1325563"/>
          </a:xfrm>
        </p:spPr>
        <p:txBody>
          <a:bodyPr>
            <a:normAutofit fontScale="90000"/>
          </a:bodyPr>
          <a:lstStyle/>
          <a:p>
            <a:r>
              <a:rPr lang="es-ES_tradnl" sz="5400" b="1">
                <a:solidFill>
                  <a:srgbClr val="C00000"/>
                </a:solidFill>
              </a:rPr>
              <a:t>Complejidad del Proceso</a:t>
            </a:r>
            <a:endParaRPr lang="es-ES_tradnl" sz="5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1044FB7-0125-1011-F4F1-26BAF4A7D5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365670"/>
              </p:ext>
            </p:extLst>
          </p:nvPr>
        </p:nvGraphicFramePr>
        <p:xfrm>
          <a:off x="973665" y="1429431"/>
          <a:ext cx="11016171" cy="5322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2106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F09F36-A5FF-2E20-A34E-8D4450949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5917" y="96838"/>
            <a:ext cx="6676572" cy="1048471"/>
          </a:xfrm>
        </p:spPr>
        <p:txBody>
          <a:bodyPr>
            <a:normAutofit fontScale="90000"/>
          </a:bodyPr>
          <a:lstStyle/>
          <a:p>
            <a:r>
              <a:rPr lang="es-ES_tradnl" sz="5400" b="1" dirty="0" err="1">
                <a:solidFill>
                  <a:srgbClr val="C00000"/>
                </a:solidFill>
              </a:rPr>
              <a:t>Periocidad</a:t>
            </a:r>
            <a:r>
              <a:rPr lang="es-ES_tradnl" sz="5400" b="1" dirty="0">
                <a:solidFill>
                  <a:srgbClr val="C00000"/>
                </a:solidFill>
              </a:rPr>
              <a:t> del Proceso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1044FB7-0125-1011-F4F1-26BAF4A7D5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679550"/>
              </p:ext>
            </p:extLst>
          </p:nvPr>
        </p:nvGraphicFramePr>
        <p:xfrm>
          <a:off x="973665" y="1429431"/>
          <a:ext cx="11016171" cy="5322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7316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8A955A-4DB7-0499-2AE7-6392C9A7D4B5}"/>
              </a:ext>
            </a:extLst>
          </p:cNvPr>
          <p:cNvSpPr txBox="1"/>
          <p:nvPr/>
        </p:nvSpPr>
        <p:spPr>
          <a:xfrm>
            <a:off x="3326365" y="190584"/>
            <a:ext cx="8010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solidFill>
                  <a:srgbClr val="C00000"/>
                </a:solidFill>
              </a:rPr>
              <a:t>Principales etapas del proceso  Difusión y Matrícula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5EE39F4-1479-B437-8D90-F0872F88F3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5967397"/>
              </p:ext>
            </p:extLst>
          </p:nvPr>
        </p:nvGraphicFramePr>
        <p:xfrm>
          <a:off x="822960" y="1439333"/>
          <a:ext cx="105137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694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98D32-D879-4650-73DE-23668EAC8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337" y="139959"/>
            <a:ext cx="6595187" cy="933061"/>
          </a:xfrm>
        </p:spPr>
        <p:txBody>
          <a:bodyPr>
            <a:normAutofit/>
          </a:bodyPr>
          <a:lstStyle/>
          <a:p>
            <a:r>
              <a:rPr lang="es-ES_tradnl" sz="4800" b="1" dirty="0">
                <a:solidFill>
                  <a:srgbClr val="C00000"/>
                </a:solidFill>
              </a:rPr>
              <a:t>Nudos críticos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8EE245-53A0-3FCB-9BD6-68B47A6C9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85" y="133436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b="1" dirty="0"/>
              <a:t>Proceso de definición de la Oferta</a:t>
            </a:r>
          </a:p>
          <a:p>
            <a:pPr algn="just"/>
            <a:r>
              <a:rPr lang="es-ES_tradnl" sz="2400" dirty="0"/>
              <a:t>No está establecido claramente el rol de las facultades y la autoridad central en los procesos de definición de vacantes, aranceles, requisitos  y ponderaciones</a:t>
            </a:r>
          </a:p>
          <a:p>
            <a:pPr algn="just"/>
            <a:r>
              <a:rPr lang="es-ES_tradnl" sz="2400" dirty="0"/>
              <a:t>No existe un  proceso que resguarde la entrega de información oportuna y veraz de las carreras a través de la página web y sistemas de postulación</a:t>
            </a:r>
          </a:p>
          <a:p>
            <a:pPr lvl="1" algn="just"/>
            <a:r>
              <a:rPr lang="es-ES_tradnl" sz="2000" dirty="0"/>
              <a:t>Perfil de egreso, mallas actualizadas , requisitos y vías de ingreso complementarias</a:t>
            </a:r>
          </a:p>
          <a:p>
            <a:pPr algn="just"/>
            <a:r>
              <a:rPr lang="es-ES_tradnl" sz="2400" dirty="0"/>
              <a:t>No existe un proceso de análisis que permita perfilar y orientar de manera más precisa las campañas de difusión de cada uno de los programa y carreras</a:t>
            </a:r>
          </a:p>
          <a:p>
            <a:pPr algn="just"/>
            <a:r>
              <a:rPr lang="es-ES_tradnl" sz="2400" dirty="0"/>
              <a:t>Se requiere una revisión permanente de requisitos exigidos para la matrícula de las carreras, y, si son necesario implementar mecanismos para su cumplimiento a posterior, misma situación para la admisión especial. por ej.</a:t>
            </a:r>
          </a:p>
          <a:p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51F08BB-E0B7-6B95-FDE1-653C0C761ECC}"/>
              </a:ext>
            </a:extLst>
          </p:cNvPr>
          <p:cNvSpPr txBox="1"/>
          <p:nvPr/>
        </p:nvSpPr>
        <p:spPr>
          <a:xfrm>
            <a:off x="1218811" y="5699951"/>
            <a:ext cx="9754377" cy="92333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CL" dirty="0">
                <a:effectLst/>
                <a:latin typeface="ArialMT"/>
              </a:rPr>
              <a:t>Los estudiantes que ingresan a las carreras de Medicina, Nutrición y Dietética, Enfermería, Kinesiología y Tecnología Médica deben enviar certificado de la vacunación contra la Hepatitis B al menos hasta la primera dosis y carta de compromiso de aplicación de las dosis restantes. </a:t>
            </a:r>
            <a:endParaRPr lang="es-C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08616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841774" y="3126787"/>
            <a:ext cx="13875547" cy="0"/>
          </a:xfrm>
          <a:prstGeom prst="line">
            <a:avLst/>
          </a:prstGeom>
          <a:ln w="28575" cap="flat">
            <a:solidFill>
              <a:srgbClr val="003DCC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205856" y="2588596"/>
            <a:ext cx="1037634" cy="103763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14D"/>
            </a:solidFill>
            <a:ln w="28575">
              <a:solidFill>
                <a:srgbClr val="003DCC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02"/>
                </a:lnSpc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391520" y="2588596"/>
            <a:ext cx="1037634" cy="103763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3DCC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02"/>
                </a:lnSpc>
              </a:pPr>
              <a:endParaRPr sz="12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577183" y="2588596"/>
            <a:ext cx="1037634" cy="1037634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14D"/>
            </a:solidFill>
            <a:ln w="28575">
              <a:solidFill>
                <a:srgbClr val="003DCC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02"/>
                </a:lnSpc>
              </a:pPr>
              <a:endParaRPr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762847" y="2588596"/>
            <a:ext cx="1037634" cy="103763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3DCC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02"/>
                </a:lnSpc>
              </a:pPr>
              <a:endParaRPr sz="12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948511" y="2588596"/>
            <a:ext cx="1037634" cy="103763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3DCC"/>
              </a:solidFill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02"/>
                </a:lnSpc>
              </a:pPr>
              <a:endParaRPr sz="1200"/>
            </a:p>
          </p:txBody>
        </p:sp>
      </p:grpSp>
      <p:sp>
        <p:nvSpPr>
          <p:cNvPr id="18" name="Freeform 18"/>
          <p:cNvSpPr/>
          <p:nvPr/>
        </p:nvSpPr>
        <p:spPr>
          <a:xfrm>
            <a:off x="1452456" y="2782639"/>
            <a:ext cx="504553" cy="649549"/>
          </a:xfrm>
          <a:custGeom>
            <a:avLst/>
            <a:gdLst/>
            <a:ahLst/>
            <a:cxnLst/>
            <a:rect l="l" t="t" r="r" b="b"/>
            <a:pathLst>
              <a:path w="756830" h="974324">
                <a:moveTo>
                  <a:pt x="0" y="0"/>
                </a:moveTo>
                <a:lnTo>
                  <a:pt x="756830" y="0"/>
                </a:lnTo>
                <a:lnTo>
                  <a:pt x="756830" y="974324"/>
                </a:lnTo>
                <a:lnTo>
                  <a:pt x="0" y="974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547808" y="2760503"/>
            <a:ext cx="668063" cy="693823"/>
          </a:xfrm>
          <a:custGeom>
            <a:avLst/>
            <a:gdLst/>
            <a:ahLst/>
            <a:cxnLst/>
            <a:rect l="l" t="t" r="r" b="b"/>
            <a:pathLst>
              <a:path w="1002095" h="1040735">
                <a:moveTo>
                  <a:pt x="0" y="0"/>
                </a:moveTo>
                <a:lnTo>
                  <a:pt x="1002095" y="0"/>
                </a:lnTo>
                <a:lnTo>
                  <a:pt x="1002095" y="1040734"/>
                </a:lnTo>
                <a:lnTo>
                  <a:pt x="0" y="10407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868468" y="2800793"/>
            <a:ext cx="398069" cy="613241"/>
          </a:xfrm>
          <a:custGeom>
            <a:avLst/>
            <a:gdLst/>
            <a:ahLst/>
            <a:cxnLst/>
            <a:rect l="l" t="t" r="r" b="b"/>
            <a:pathLst>
              <a:path w="597103" h="919862">
                <a:moveTo>
                  <a:pt x="0" y="0"/>
                </a:moveTo>
                <a:lnTo>
                  <a:pt x="597104" y="0"/>
                </a:lnTo>
                <a:lnTo>
                  <a:pt x="597104" y="919862"/>
                </a:lnTo>
                <a:lnTo>
                  <a:pt x="0" y="9198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7967731" y="2800793"/>
            <a:ext cx="570872" cy="613241"/>
          </a:xfrm>
          <a:custGeom>
            <a:avLst/>
            <a:gdLst/>
            <a:ahLst/>
            <a:cxnLst/>
            <a:rect l="l" t="t" r="r" b="b"/>
            <a:pathLst>
              <a:path w="856308" h="919862">
                <a:moveTo>
                  <a:pt x="0" y="0"/>
                </a:moveTo>
                <a:lnTo>
                  <a:pt x="856307" y="0"/>
                </a:lnTo>
                <a:lnTo>
                  <a:pt x="856307" y="919862"/>
                </a:lnTo>
                <a:lnTo>
                  <a:pt x="0" y="9198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0135279" y="2855986"/>
            <a:ext cx="624219" cy="443763"/>
          </a:xfrm>
          <a:custGeom>
            <a:avLst/>
            <a:gdLst/>
            <a:ahLst/>
            <a:cxnLst/>
            <a:rect l="l" t="t" r="r" b="b"/>
            <a:pathLst>
              <a:path w="936328" h="665644">
                <a:moveTo>
                  <a:pt x="0" y="0"/>
                </a:moveTo>
                <a:lnTo>
                  <a:pt x="936328" y="0"/>
                </a:lnTo>
                <a:lnTo>
                  <a:pt x="936328" y="665644"/>
                </a:lnTo>
                <a:lnTo>
                  <a:pt x="0" y="6656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3910336" y="679450"/>
            <a:ext cx="3569391" cy="407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79"/>
              </a:lnSpc>
            </a:pPr>
            <a:r>
              <a:rPr lang="en-US" sz="2666">
                <a:solidFill>
                  <a:srgbClr val="003DCC"/>
                </a:solidFill>
                <a:latin typeface="Garet"/>
              </a:rPr>
              <a:t>ETAPAS DEL </a:t>
            </a:r>
          </a:p>
        </p:txBody>
      </p:sp>
      <p:sp>
        <p:nvSpPr>
          <p:cNvPr id="24" name="TextBox 24"/>
          <p:cNvSpPr txBox="1"/>
          <p:nvPr/>
        </p:nvSpPr>
        <p:spPr>
          <a:xfrm rot="-106357">
            <a:off x="1961866" y="1396122"/>
            <a:ext cx="7724209" cy="631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sz="4162">
                <a:solidFill>
                  <a:srgbClr val="003DCC"/>
                </a:solidFill>
                <a:latin typeface="Garet Bold"/>
              </a:rPr>
              <a:t>"EL VIAJE DEL ESTUDIANTE"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79716" y="4467098"/>
            <a:ext cx="1563550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4"/>
              </a:lnSpc>
            </a:pPr>
            <a:r>
              <a:rPr lang="en-US" sz="1400">
                <a:solidFill>
                  <a:srgbClr val="003DCC"/>
                </a:solidFill>
                <a:latin typeface="Raleway"/>
              </a:rPr>
              <a:t>-Estudios de mercado</a:t>
            </a:r>
          </a:p>
          <a:p>
            <a:pPr>
              <a:lnSpc>
                <a:spcPts val="1504"/>
              </a:lnSpc>
            </a:pPr>
            <a:r>
              <a:rPr lang="en-US" sz="1400">
                <a:solidFill>
                  <a:srgbClr val="003DCC"/>
                </a:solidFill>
                <a:latin typeface="Raleway"/>
              </a:rPr>
              <a:t>-Análisis del público interno</a:t>
            </a:r>
          </a:p>
          <a:p>
            <a:pPr>
              <a:lnSpc>
                <a:spcPts val="1504"/>
              </a:lnSpc>
              <a:spcBef>
                <a:spcPct val="0"/>
              </a:spcBef>
            </a:pPr>
            <a:r>
              <a:rPr lang="en-US" sz="1400">
                <a:solidFill>
                  <a:srgbClr val="003DCC"/>
                </a:solidFill>
                <a:latin typeface="Raleway"/>
              </a:rPr>
              <a:t>-Información de la oferta académica en sus distintos niveles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193877" y="4459327"/>
            <a:ext cx="1563550" cy="2115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4"/>
              </a:lnSpc>
            </a:pPr>
            <a:r>
              <a:rPr lang="en-US" sz="1400" dirty="0">
                <a:solidFill>
                  <a:srgbClr val="003DCC"/>
                </a:solidFill>
                <a:latin typeface="Raleway"/>
              </a:rPr>
              <a:t>-</a:t>
            </a:r>
            <a:r>
              <a:rPr lang="en-US" sz="1400" dirty="0" err="1">
                <a:solidFill>
                  <a:srgbClr val="003DCC"/>
                </a:solidFill>
                <a:latin typeface="Raleway"/>
              </a:rPr>
              <a:t>Difusión</a:t>
            </a:r>
            <a:r>
              <a:rPr lang="en-US" sz="1400" dirty="0">
                <a:solidFill>
                  <a:srgbClr val="003DCC"/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rgbClr val="003DCC"/>
                </a:solidFill>
                <a:latin typeface="Raleway"/>
              </a:rPr>
              <a:t>directa</a:t>
            </a:r>
            <a:r>
              <a:rPr lang="en-US" sz="1400" dirty="0">
                <a:solidFill>
                  <a:srgbClr val="003DCC"/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rgbClr val="003DCC"/>
                </a:solidFill>
                <a:latin typeface="Raleway"/>
              </a:rPr>
              <a:t>en</a:t>
            </a:r>
            <a:r>
              <a:rPr lang="en-US" sz="1400" dirty="0">
                <a:solidFill>
                  <a:srgbClr val="003DCC"/>
                </a:solidFill>
                <a:latin typeface="Raleway"/>
              </a:rPr>
              <a:t> colegios y </a:t>
            </a:r>
            <a:r>
              <a:rPr lang="en-US" sz="1400" dirty="0" err="1">
                <a:solidFill>
                  <a:srgbClr val="003DCC"/>
                </a:solidFill>
                <a:latin typeface="Raleway"/>
              </a:rPr>
              <a:t>otros</a:t>
            </a:r>
            <a:r>
              <a:rPr lang="en-US" sz="1400" dirty="0">
                <a:solidFill>
                  <a:srgbClr val="003DCC"/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rgbClr val="003DCC"/>
                </a:solidFill>
                <a:latin typeface="Raleway"/>
              </a:rPr>
              <a:t>públicos</a:t>
            </a:r>
            <a:r>
              <a:rPr lang="en-US" sz="1400" dirty="0">
                <a:solidFill>
                  <a:srgbClr val="003DCC"/>
                </a:solidFill>
                <a:latin typeface="Raleway"/>
              </a:rPr>
              <a:t> de </a:t>
            </a:r>
            <a:r>
              <a:rPr lang="en-US" sz="1400" dirty="0" err="1">
                <a:solidFill>
                  <a:srgbClr val="003DCC"/>
                </a:solidFill>
                <a:latin typeface="Raleway"/>
              </a:rPr>
              <a:t>interés</a:t>
            </a:r>
            <a:r>
              <a:rPr lang="en-US" sz="1400" dirty="0">
                <a:solidFill>
                  <a:srgbClr val="003DCC"/>
                </a:solidFill>
                <a:latin typeface="Raleway"/>
              </a:rPr>
              <a:t>.</a:t>
            </a:r>
          </a:p>
          <a:p>
            <a:pPr>
              <a:lnSpc>
                <a:spcPts val="1504"/>
              </a:lnSpc>
            </a:pPr>
            <a:r>
              <a:rPr lang="en-US" sz="1400" dirty="0">
                <a:solidFill>
                  <a:srgbClr val="003DCC"/>
                </a:solidFill>
                <a:latin typeface="Raleway"/>
              </a:rPr>
              <a:t>-Publicidad online/offline</a:t>
            </a:r>
          </a:p>
          <a:p>
            <a:pPr>
              <a:lnSpc>
                <a:spcPts val="1504"/>
              </a:lnSpc>
            </a:pPr>
            <a:r>
              <a:rPr lang="en-US" sz="1400" dirty="0">
                <a:solidFill>
                  <a:srgbClr val="003DCC"/>
                </a:solidFill>
                <a:latin typeface="Raleway"/>
              </a:rPr>
              <a:t>-Branding</a:t>
            </a:r>
          </a:p>
          <a:p>
            <a:pPr>
              <a:lnSpc>
                <a:spcPts val="1504"/>
              </a:lnSpc>
            </a:pPr>
            <a:r>
              <a:rPr lang="en-US" sz="1400" dirty="0">
                <a:solidFill>
                  <a:srgbClr val="003DCC"/>
                </a:solidFill>
                <a:latin typeface="Raleway"/>
              </a:rPr>
              <a:t>-</a:t>
            </a:r>
            <a:r>
              <a:rPr lang="en-US" sz="1400" dirty="0" err="1">
                <a:solidFill>
                  <a:srgbClr val="003DCC"/>
                </a:solidFill>
                <a:latin typeface="Raleway"/>
              </a:rPr>
              <a:t>Comunicación</a:t>
            </a:r>
            <a:r>
              <a:rPr lang="en-US" sz="1400" dirty="0">
                <a:solidFill>
                  <a:srgbClr val="003DCC"/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rgbClr val="003DCC"/>
                </a:solidFill>
                <a:latin typeface="Raleway"/>
              </a:rPr>
              <a:t>corporativa</a:t>
            </a:r>
            <a:endParaRPr lang="en-US" sz="1400" dirty="0">
              <a:solidFill>
                <a:srgbClr val="003DCC"/>
              </a:solidFill>
              <a:latin typeface="Raleway"/>
            </a:endParaRPr>
          </a:p>
          <a:p>
            <a:pPr>
              <a:lnSpc>
                <a:spcPts val="1504"/>
              </a:lnSpc>
            </a:pPr>
            <a:r>
              <a:rPr lang="en-US" sz="1400" dirty="0">
                <a:solidFill>
                  <a:srgbClr val="003DCC"/>
                </a:solidFill>
                <a:latin typeface="Raleway"/>
              </a:rPr>
              <a:t>-"Boca a boca"</a:t>
            </a:r>
          </a:p>
          <a:p>
            <a:pPr>
              <a:lnSpc>
                <a:spcPts val="1504"/>
              </a:lnSpc>
              <a:spcBef>
                <a:spcPct val="0"/>
              </a:spcBef>
            </a:pPr>
            <a:endParaRPr lang="en-US" sz="1400" dirty="0">
              <a:solidFill>
                <a:srgbClr val="003DCC"/>
              </a:solidFill>
              <a:latin typeface="Raleway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351044" y="4467098"/>
            <a:ext cx="1563550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4"/>
              </a:lnSpc>
            </a:pPr>
            <a:r>
              <a:rPr lang="en-US" sz="1400">
                <a:solidFill>
                  <a:srgbClr val="003DCC"/>
                </a:solidFill>
                <a:latin typeface="Raleway"/>
              </a:rPr>
              <a:t>-Para cada uno de los niveles.</a:t>
            </a:r>
          </a:p>
          <a:p>
            <a:pPr>
              <a:lnSpc>
                <a:spcPts val="1504"/>
              </a:lnSpc>
            </a:pPr>
            <a:r>
              <a:rPr lang="en-US" sz="1400">
                <a:solidFill>
                  <a:srgbClr val="003DCC"/>
                </a:solidFill>
                <a:latin typeface="Raleway"/>
              </a:rPr>
              <a:t>-Call center</a:t>
            </a:r>
          </a:p>
          <a:p>
            <a:pPr>
              <a:lnSpc>
                <a:spcPts val="1504"/>
              </a:lnSpc>
            </a:pPr>
            <a:r>
              <a:rPr lang="en-US" sz="1400">
                <a:solidFill>
                  <a:srgbClr val="003DCC"/>
                </a:solidFill>
                <a:latin typeface="Raleway"/>
              </a:rPr>
              <a:t>-Correo</a:t>
            </a:r>
          </a:p>
          <a:p>
            <a:pPr>
              <a:lnSpc>
                <a:spcPts val="1504"/>
              </a:lnSpc>
            </a:pPr>
            <a:r>
              <a:rPr lang="en-US" sz="1400">
                <a:solidFill>
                  <a:srgbClr val="003DCC"/>
                </a:solidFill>
                <a:latin typeface="Raleway"/>
              </a:rPr>
              <a:t>-WhatsApp</a:t>
            </a:r>
          </a:p>
          <a:p>
            <a:pPr>
              <a:lnSpc>
                <a:spcPts val="1504"/>
              </a:lnSpc>
            </a:pPr>
            <a:r>
              <a:rPr lang="en-US" sz="1400">
                <a:solidFill>
                  <a:srgbClr val="003DCC"/>
                </a:solidFill>
                <a:latin typeface="Raleway"/>
              </a:rPr>
              <a:t>-Negociación</a:t>
            </a:r>
          </a:p>
          <a:p>
            <a:pPr>
              <a:lnSpc>
                <a:spcPts val="1504"/>
              </a:lnSpc>
              <a:spcBef>
                <a:spcPct val="0"/>
              </a:spcBef>
            </a:pPr>
            <a:r>
              <a:rPr lang="en-US" sz="1400">
                <a:solidFill>
                  <a:srgbClr val="003DCC"/>
                </a:solidFill>
                <a:latin typeface="Raleway"/>
              </a:rPr>
              <a:t>-Financiamiento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536708" y="4467098"/>
            <a:ext cx="1563550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4"/>
              </a:lnSpc>
              <a:spcBef>
                <a:spcPct val="0"/>
              </a:spcBef>
            </a:pPr>
            <a:r>
              <a:rPr lang="en-US" sz="1400">
                <a:solidFill>
                  <a:srgbClr val="003DCC"/>
                </a:solidFill>
                <a:latin typeface="Raleway"/>
              </a:rPr>
              <a:t>-Formalización, registro, ingreso al sistema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730929" y="4467098"/>
            <a:ext cx="1563550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4"/>
              </a:lnSpc>
            </a:pPr>
            <a:r>
              <a:rPr lang="en-US" sz="1400" dirty="0">
                <a:solidFill>
                  <a:srgbClr val="003DCC"/>
                </a:solidFill>
                <a:latin typeface="Raleway"/>
              </a:rPr>
              <a:t>-</a:t>
            </a:r>
            <a:r>
              <a:rPr lang="en-US" sz="1400" dirty="0" err="1">
                <a:solidFill>
                  <a:srgbClr val="003DCC"/>
                </a:solidFill>
                <a:latin typeface="Raleway"/>
              </a:rPr>
              <a:t>Apoyo</a:t>
            </a:r>
            <a:r>
              <a:rPr lang="en-US" sz="1400" dirty="0">
                <a:solidFill>
                  <a:srgbClr val="003DCC"/>
                </a:solidFill>
                <a:latin typeface="Raleway"/>
              </a:rPr>
              <a:t> a </a:t>
            </a:r>
            <a:r>
              <a:rPr lang="en-US" sz="1400" dirty="0" err="1">
                <a:solidFill>
                  <a:srgbClr val="003DCC"/>
                </a:solidFill>
                <a:latin typeface="Raleway"/>
              </a:rPr>
              <a:t>los</a:t>
            </a:r>
            <a:r>
              <a:rPr lang="en-US" sz="1400" dirty="0">
                <a:solidFill>
                  <a:srgbClr val="003DCC"/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rgbClr val="003DCC"/>
                </a:solidFill>
                <a:latin typeface="Raleway"/>
              </a:rPr>
              <a:t>estudiantes</a:t>
            </a:r>
            <a:r>
              <a:rPr lang="en-US" sz="1400" dirty="0">
                <a:solidFill>
                  <a:srgbClr val="003DCC"/>
                </a:solidFill>
                <a:latin typeface="Raleway"/>
              </a:rPr>
              <a:t>.</a:t>
            </a:r>
          </a:p>
          <a:p>
            <a:pPr>
              <a:lnSpc>
                <a:spcPts val="1504"/>
              </a:lnSpc>
            </a:pPr>
            <a:r>
              <a:rPr lang="en-US" sz="1400" dirty="0">
                <a:solidFill>
                  <a:srgbClr val="003DCC"/>
                </a:solidFill>
                <a:latin typeface="Raleway"/>
              </a:rPr>
              <a:t>-</a:t>
            </a:r>
            <a:r>
              <a:rPr lang="en-US" sz="1400" dirty="0" err="1">
                <a:solidFill>
                  <a:srgbClr val="003DCC"/>
                </a:solidFill>
                <a:latin typeface="Raleway"/>
              </a:rPr>
              <a:t>Experiencia</a:t>
            </a:r>
            <a:r>
              <a:rPr lang="en-US" sz="1400" dirty="0">
                <a:solidFill>
                  <a:srgbClr val="003DCC"/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rgbClr val="003DCC"/>
                </a:solidFill>
                <a:latin typeface="Raleway"/>
              </a:rPr>
              <a:t>universitaria</a:t>
            </a:r>
            <a:endParaRPr lang="en-US" sz="1400" dirty="0">
              <a:solidFill>
                <a:srgbClr val="003DCC"/>
              </a:solidFill>
              <a:latin typeface="Raleway"/>
            </a:endParaRPr>
          </a:p>
          <a:p>
            <a:pPr>
              <a:lnSpc>
                <a:spcPts val="1504"/>
              </a:lnSpc>
              <a:spcBef>
                <a:spcPct val="0"/>
              </a:spcBef>
            </a:pPr>
            <a:endParaRPr lang="en-US" sz="1400" dirty="0">
              <a:solidFill>
                <a:srgbClr val="003DCC"/>
              </a:solidFill>
              <a:latin typeface="Raleway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816502" y="3406363"/>
            <a:ext cx="1776463" cy="1487528"/>
            <a:chOff x="0" y="-341658"/>
            <a:chExt cx="1004803" cy="84137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004803" cy="161547"/>
            </a:xfrm>
            <a:custGeom>
              <a:avLst/>
              <a:gdLst/>
              <a:ahLst/>
              <a:cxnLst/>
              <a:rect l="l" t="t" r="r" b="b"/>
              <a:pathLst>
                <a:path w="1004803" h="161547">
                  <a:moveTo>
                    <a:pt x="80773" y="0"/>
                  </a:moveTo>
                  <a:lnTo>
                    <a:pt x="924030" y="0"/>
                  </a:lnTo>
                  <a:cubicBezTo>
                    <a:pt x="945452" y="0"/>
                    <a:pt x="965997" y="8510"/>
                    <a:pt x="981145" y="23658"/>
                  </a:cubicBezTo>
                  <a:cubicBezTo>
                    <a:pt x="996293" y="38806"/>
                    <a:pt x="1004803" y="59351"/>
                    <a:pt x="1004803" y="80773"/>
                  </a:cubicBezTo>
                  <a:lnTo>
                    <a:pt x="1004803" y="80773"/>
                  </a:lnTo>
                  <a:cubicBezTo>
                    <a:pt x="1004803" y="102196"/>
                    <a:pt x="996293" y="122741"/>
                    <a:pt x="981145" y="137889"/>
                  </a:cubicBezTo>
                  <a:cubicBezTo>
                    <a:pt x="965997" y="153037"/>
                    <a:pt x="945452" y="161547"/>
                    <a:pt x="924030" y="161547"/>
                  </a:cubicBezTo>
                  <a:lnTo>
                    <a:pt x="80773" y="161547"/>
                  </a:lnTo>
                  <a:cubicBezTo>
                    <a:pt x="59351" y="161547"/>
                    <a:pt x="38806" y="153037"/>
                    <a:pt x="23658" y="137889"/>
                  </a:cubicBezTo>
                  <a:cubicBezTo>
                    <a:pt x="8510" y="122741"/>
                    <a:pt x="0" y="102196"/>
                    <a:pt x="0" y="80773"/>
                  </a:cubicBezTo>
                  <a:lnTo>
                    <a:pt x="0" y="80773"/>
                  </a:lnTo>
                  <a:cubicBezTo>
                    <a:pt x="0" y="59351"/>
                    <a:pt x="8510" y="38806"/>
                    <a:pt x="23658" y="23658"/>
                  </a:cubicBezTo>
                  <a:cubicBezTo>
                    <a:pt x="38806" y="8510"/>
                    <a:pt x="59351" y="0"/>
                    <a:pt x="80773" y="0"/>
                  </a:cubicBezTo>
                  <a:close/>
                </a:path>
              </a:pathLst>
            </a:custGeom>
            <a:solidFill>
              <a:srgbClr val="003DCC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81403" y="-341658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r>
                <a:rPr lang="en-US" sz="1133" dirty="0">
                  <a:solidFill>
                    <a:srgbClr val="FFFFFF"/>
                  </a:solidFill>
                  <a:latin typeface="Garet Bold"/>
                </a:rPr>
                <a:t>ANÁLISIS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2993608" y="3429001"/>
            <a:ext cx="1776463" cy="1487528"/>
            <a:chOff x="0" y="-328854"/>
            <a:chExt cx="1004803" cy="841375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004803" cy="161547"/>
            </a:xfrm>
            <a:custGeom>
              <a:avLst/>
              <a:gdLst/>
              <a:ahLst/>
              <a:cxnLst/>
              <a:rect l="l" t="t" r="r" b="b"/>
              <a:pathLst>
                <a:path w="1004803" h="161547">
                  <a:moveTo>
                    <a:pt x="80773" y="0"/>
                  </a:moveTo>
                  <a:lnTo>
                    <a:pt x="924030" y="0"/>
                  </a:lnTo>
                  <a:cubicBezTo>
                    <a:pt x="945452" y="0"/>
                    <a:pt x="965997" y="8510"/>
                    <a:pt x="981145" y="23658"/>
                  </a:cubicBezTo>
                  <a:cubicBezTo>
                    <a:pt x="996293" y="38806"/>
                    <a:pt x="1004803" y="59351"/>
                    <a:pt x="1004803" y="80773"/>
                  </a:cubicBezTo>
                  <a:lnTo>
                    <a:pt x="1004803" y="80773"/>
                  </a:lnTo>
                  <a:cubicBezTo>
                    <a:pt x="1004803" y="102196"/>
                    <a:pt x="996293" y="122741"/>
                    <a:pt x="981145" y="137889"/>
                  </a:cubicBezTo>
                  <a:cubicBezTo>
                    <a:pt x="965997" y="153037"/>
                    <a:pt x="945452" y="161547"/>
                    <a:pt x="924030" y="161547"/>
                  </a:cubicBezTo>
                  <a:lnTo>
                    <a:pt x="80773" y="161547"/>
                  </a:lnTo>
                  <a:cubicBezTo>
                    <a:pt x="59351" y="161547"/>
                    <a:pt x="38806" y="153037"/>
                    <a:pt x="23658" y="137889"/>
                  </a:cubicBezTo>
                  <a:cubicBezTo>
                    <a:pt x="8510" y="122741"/>
                    <a:pt x="0" y="102196"/>
                    <a:pt x="0" y="80773"/>
                  </a:cubicBezTo>
                  <a:lnTo>
                    <a:pt x="0" y="80773"/>
                  </a:lnTo>
                  <a:cubicBezTo>
                    <a:pt x="0" y="59351"/>
                    <a:pt x="8510" y="38806"/>
                    <a:pt x="23658" y="23658"/>
                  </a:cubicBezTo>
                  <a:cubicBezTo>
                    <a:pt x="38806" y="8510"/>
                    <a:pt x="59351" y="0"/>
                    <a:pt x="80773" y="0"/>
                  </a:cubicBezTo>
                  <a:close/>
                </a:path>
              </a:pathLst>
            </a:custGeom>
            <a:solidFill>
              <a:srgbClr val="003DCC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126614" y="-328854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r>
                <a:rPr lang="en-US" sz="1133" dirty="0">
                  <a:solidFill>
                    <a:srgbClr val="FFFFFF"/>
                  </a:solidFill>
                  <a:latin typeface="Garet Bold"/>
                </a:rPr>
                <a:t>ATRACCIÓN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7355785" y="3406363"/>
            <a:ext cx="1776463" cy="1487528"/>
            <a:chOff x="0" y="-341658"/>
            <a:chExt cx="1004803" cy="84137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004803" cy="161547"/>
            </a:xfrm>
            <a:custGeom>
              <a:avLst/>
              <a:gdLst/>
              <a:ahLst/>
              <a:cxnLst/>
              <a:rect l="l" t="t" r="r" b="b"/>
              <a:pathLst>
                <a:path w="1004803" h="161547">
                  <a:moveTo>
                    <a:pt x="80773" y="0"/>
                  </a:moveTo>
                  <a:lnTo>
                    <a:pt x="924030" y="0"/>
                  </a:lnTo>
                  <a:cubicBezTo>
                    <a:pt x="945452" y="0"/>
                    <a:pt x="965997" y="8510"/>
                    <a:pt x="981145" y="23658"/>
                  </a:cubicBezTo>
                  <a:cubicBezTo>
                    <a:pt x="996293" y="38806"/>
                    <a:pt x="1004803" y="59351"/>
                    <a:pt x="1004803" y="80773"/>
                  </a:cubicBezTo>
                  <a:lnTo>
                    <a:pt x="1004803" y="80773"/>
                  </a:lnTo>
                  <a:cubicBezTo>
                    <a:pt x="1004803" y="102196"/>
                    <a:pt x="996293" y="122741"/>
                    <a:pt x="981145" y="137889"/>
                  </a:cubicBezTo>
                  <a:cubicBezTo>
                    <a:pt x="965997" y="153037"/>
                    <a:pt x="945452" y="161547"/>
                    <a:pt x="924030" y="161547"/>
                  </a:cubicBezTo>
                  <a:lnTo>
                    <a:pt x="80773" y="161547"/>
                  </a:lnTo>
                  <a:cubicBezTo>
                    <a:pt x="59351" y="161547"/>
                    <a:pt x="38806" y="153037"/>
                    <a:pt x="23658" y="137889"/>
                  </a:cubicBezTo>
                  <a:cubicBezTo>
                    <a:pt x="8510" y="122741"/>
                    <a:pt x="0" y="102196"/>
                    <a:pt x="0" y="80773"/>
                  </a:cubicBezTo>
                  <a:lnTo>
                    <a:pt x="0" y="80773"/>
                  </a:lnTo>
                  <a:cubicBezTo>
                    <a:pt x="0" y="59351"/>
                    <a:pt x="8510" y="38806"/>
                    <a:pt x="23658" y="23658"/>
                  </a:cubicBezTo>
                  <a:cubicBezTo>
                    <a:pt x="38806" y="8510"/>
                    <a:pt x="59351" y="0"/>
                    <a:pt x="80773" y="0"/>
                  </a:cubicBezTo>
                  <a:close/>
                </a:path>
              </a:pathLst>
            </a:custGeom>
            <a:solidFill>
              <a:srgbClr val="003DCC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101177" y="-341658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r>
                <a:rPr lang="en-US" sz="1133" dirty="0">
                  <a:solidFill>
                    <a:srgbClr val="FFFFFF"/>
                  </a:solidFill>
                  <a:latin typeface="Garet Bold"/>
                </a:rPr>
                <a:t>MATRÍCULA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179271" y="3406363"/>
            <a:ext cx="1776463" cy="1487528"/>
            <a:chOff x="0" y="-341658"/>
            <a:chExt cx="1004803" cy="84137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004803" cy="161547"/>
            </a:xfrm>
            <a:custGeom>
              <a:avLst/>
              <a:gdLst/>
              <a:ahLst/>
              <a:cxnLst/>
              <a:rect l="l" t="t" r="r" b="b"/>
              <a:pathLst>
                <a:path w="1004803" h="161547">
                  <a:moveTo>
                    <a:pt x="80773" y="0"/>
                  </a:moveTo>
                  <a:lnTo>
                    <a:pt x="924030" y="0"/>
                  </a:lnTo>
                  <a:cubicBezTo>
                    <a:pt x="945452" y="0"/>
                    <a:pt x="965997" y="8510"/>
                    <a:pt x="981145" y="23658"/>
                  </a:cubicBezTo>
                  <a:cubicBezTo>
                    <a:pt x="996293" y="38806"/>
                    <a:pt x="1004803" y="59351"/>
                    <a:pt x="1004803" y="80773"/>
                  </a:cubicBezTo>
                  <a:lnTo>
                    <a:pt x="1004803" y="80773"/>
                  </a:lnTo>
                  <a:cubicBezTo>
                    <a:pt x="1004803" y="102196"/>
                    <a:pt x="996293" y="122741"/>
                    <a:pt x="981145" y="137889"/>
                  </a:cubicBezTo>
                  <a:cubicBezTo>
                    <a:pt x="965997" y="153037"/>
                    <a:pt x="945452" y="161547"/>
                    <a:pt x="924030" y="161547"/>
                  </a:cubicBezTo>
                  <a:lnTo>
                    <a:pt x="80773" y="161547"/>
                  </a:lnTo>
                  <a:cubicBezTo>
                    <a:pt x="59351" y="161547"/>
                    <a:pt x="38806" y="153037"/>
                    <a:pt x="23658" y="137889"/>
                  </a:cubicBezTo>
                  <a:cubicBezTo>
                    <a:pt x="8510" y="122741"/>
                    <a:pt x="0" y="102196"/>
                    <a:pt x="0" y="80773"/>
                  </a:cubicBezTo>
                  <a:lnTo>
                    <a:pt x="0" y="80773"/>
                  </a:lnTo>
                  <a:cubicBezTo>
                    <a:pt x="0" y="59351"/>
                    <a:pt x="8510" y="38806"/>
                    <a:pt x="23658" y="23658"/>
                  </a:cubicBezTo>
                  <a:cubicBezTo>
                    <a:pt x="38806" y="8510"/>
                    <a:pt x="59351" y="0"/>
                    <a:pt x="80773" y="0"/>
                  </a:cubicBezTo>
                  <a:close/>
                </a:path>
              </a:pathLst>
            </a:custGeom>
            <a:solidFill>
              <a:srgbClr val="003DCC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2704" y="-341658"/>
              <a:ext cx="986908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r>
                <a:rPr lang="en-US" sz="1133" dirty="0">
                  <a:solidFill>
                    <a:srgbClr val="FFFFFF"/>
                  </a:solidFill>
                  <a:latin typeface="Garet Bold"/>
                </a:rPr>
                <a:t>PUNTO DE CONTACTO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9559157" y="3406363"/>
            <a:ext cx="1776463" cy="1487528"/>
            <a:chOff x="0" y="-341658"/>
            <a:chExt cx="1004803" cy="84137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004803" cy="161547"/>
            </a:xfrm>
            <a:custGeom>
              <a:avLst/>
              <a:gdLst/>
              <a:ahLst/>
              <a:cxnLst/>
              <a:rect l="l" t="t" r="r" b="b"/>
              <a:pathLst>
                <a:path w="1004803" h="161547">
                  <a:moveTo>
                    <a:pt x="80773" y="0"/>
                  </a:moveTo>
                  <a:lnTo>
                    <a:pt x="924030" y="0"/>
                  </a:lnTo>
                  <a:cubicBezTo>
                    <a:pt x="945452" y="0"/>
                    <a:pt x="965997" y="8510"/>
                    <a:pt x="981145" y="23658"/>
                  </a:cubicBezTo>
                  <a:cubicBezTo>
                    <a:pt x="996293" y="38806"/>
                    <a:pt x="1004803" y="59351"/>
                    <a:pt x="1004803" y="80773"/>
                  </a:cubicBezTo>
                  <a:lnTo>
                    <a:pt x="1004803" y="80773"/>
                  </a:lnTo>
                  <a:cubicBezTo>
                    <a:pt x="1004803" y="102196"/>
                    <a:pt x="996293" y="122741"/>
                    <a:pt x="981145" y="137889"/>
                  </a:cubicBezTo>
                  <a:cubicBezTo>
                    <a:pt x="965997" y="153037"/>
                    <a:pt x="945452" y="161547"/>
                    <a:pt x="924030" y="161547"/>
                  </a:cubicBezTo>
                  <a:lnTo>
                    <a:pt x="80773" y="161547"/>
                  </a:lnTo>
                  <a:cubicBezTo>
                    <a:pt x="59351" y="161547"/>
                    <a:pt x="38806" y="153037"/>
                    <a:pt x="23658" y="137889"/>
                  </a:cubicBezTo>
                  <a:cubicBezTo>
                    <a:pt x="8510" y="122741"/>
                    <a:pt x="0" y="102196"/>
                    <a:pt x="0" y="80773"/>
                  </a:cubicBezTo>
                  <a:lnTo>
                    <a:pt x="0" y="80773"/>
                  </a:lnTo>
                  <a:cubicBezTo>
                    <a:pt x="0" y="59351"/>
                    <a:pt x="8510" y="38806"/>
                    <a:pt x="23658" y="23658"/>
                  </a:cubicBezTo>
                  <a:cubicBezTo>
                    <a:pt x="38806" y="8510"/>
                    <a:pt x="59351" y="0"/>
                    <a:pt x="80773" y="0"/>
                  </a:cubicBezTo>
                  <a:close/>
                </a:path>
              </a:pathLst>
            </a:custGeom>
            <a:solidFill>
              <a:srgbClr val="003DCC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131789" y="-341658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r>
                <a:rPr lang="en-US" sz="1133" dirty="0">
                  <a:solidFill>
                    <a:srgbClr val="FFFFFF"/>
                  </a:solidFill>
                  <a:latin typeface="Garet Bold"/>
                </a:rPr>
                <a:t>RETENCIÓN</a:t>
              </a:r>
            </a:p>
          </p:txBody>
        </p:sp>
      </p:grpSp>
      <p:sp>
        <p:nvSpPr>
          <p:cNvPr id="45" name="Freeform 45"/>
          <p:cNvSpPr/>
          <p:nvPr/>
        </p:nvSpPr>
        <p:spPr>
          <a:xfrm rot="4157544">
            <a:off x="10163933" y="-276021"/>
            <a:ext cx="2684534" cy="2186675"/>
          </a:xfrm>
          <a:custGeom>
            <a:avLst/>
            <a:gdLst/>
            <a:ahLst/>
            <a:cxnLst/>
            <a:rect l="l" t="t" r="r" b="b"/>
            <a:pathLst>
              <a:path w="4026801" h="3280013">
                <a:moveTo>
                  <a:pt x="0" y="0"/>
                </a:moveTo>
                <a:lnTo>
                  <a:pt x="4026802" y="0"/>
                </a:lnTo>
                <a:lnTo>
                  <a:pt x="4026802" y="3280012"/>
                </a:lnTo>
                <a:lnTo>
                  <a:pt x="0" y="32800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-611922" y="5771123"/>
            <a:ext cx="3044473" cy="1938476"/>
          </a:xfrm>
          <a:custGeom>
            <a:avLst/>
            <a:gdLst/>
            <a:ahLst/>
            <a:cxnLst/>
            <a:rect l="l" t="t" r="r" b="b"/>
            <a:pathLst>
              <a:path w="4566710" h="2632086">
                <a:moveTo>
                  <a:pt x="0" y="0"/>
                </a:moveTo>
                <a:lnTo>
                  <a:pt x="4566710" y="0"/>
                </a:lnTo>
                <a:lnTo>
                  <a:pt x="4566710" y="2632086"/>
                </a:lnTo>
                <a:lnTo>
                  <a:pt x="0" y="263208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E0A9D23-3BA7-1557-5040-AE9D7C062E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2599364"/>
              </p:ext>
            </p:extLst>
          </p:nvPr>
        </p:nvGraphicFramePr>
        <p:xfrm>
          <a:off x="537211" y="1000448"/>
          <a:ext cx="3745540" cy="3860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CE336E0-7804-8E47-8D72-F7406F3087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283205"/>
              </p:ext>
            </p:extLst>
          </p:nvPr>
        </p:nvGraphicFramePr>
        <p:xfrm>
          <a:off x="4470218" y="1000449"/>
          <a:ext cx="3638939" cy="386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CAAD6A0-0853-9A46-A4E0-352CB9C182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261307"/>
              </p:ext>
            </p:extLst>
          </p:nvPr>
        </p:nvGraphicFramePr>
        <p:xfrm>
          <a:off x="8369560" y="1000448"/>
          <a:ext cx="3638938" cy="3860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739730C4-1A9A-18DA-6876-A45A102CD21F}"/>
              </a:ext>
            </a:extLst>
          </p:cNvPr>
          <p:cNvSpPr txBox="1"/>
          <p:nvPr/>
        </p:nvSpPr>
        <p:spPr>
          <a:xfrm>
            <a:off x="4273420" y="236293"/>
            <a:ext cx="6754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>
                <a:solidFill>
                  <a:srgbClr val="C00000"/>
                </a:solidFill>
              </a:rPr>
              <a:t>Foco de las campañas de difusión</a:t>
            </a:r>
            <a:endParaRPr lang="es-ES_tradnl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1F9D49B5-8044-9C60-5620-EA475BDF6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931071"/>
              </p:ext>
            </p:extLst>
          </p:nvPr>
        </p:nvGraphicFramePr>
        <p:xfrm>
          <a:off x="537210" y="5131473"/>
          <a:ext cx="3736210" cy="1294277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1711662">
                  <a:extLst>
                    <a:ext uri="{9D8B030D-6E8A-4147-A177-3AD203B41FA5}">
                      <a16:colId xmlns:a16="http://schemas.microsoft.com/office/drawing/2014/main" val="192648118"/>
                    </a:ext>
                  </a:extLst>
                </a:gridCol>
                <a:gridCol w="506137">
                  <a:extLst>
                    <a:ext uri="{9D8B030D-6E8A-4147-A177-3AD203B41FA5}">
                      <a16:colId xmlns:a16="http://schemas.microsoft.com/office/drawing/2014/main" val="2925328350"/>
                    </a:ext>
                  </a:extLst>
                </a:gridCol>
                <a:gridCol w="506137">
                  <a:extLst>
                    <a:ext uri="{9D8B030D-6E8A-4147-A177-3AD203B41FA5}">
                      <a16:colId xmlns:a16="http://schemas.microsoft.com/office/drawing/2014/main" val="681891676"/>
                    </a:ext>
                  </a:extLst>
                </a:gridCol>
                <a:gridCol w="506137">
                  <a:extLst>
                    <a:ext uri="{9D8B030D-6E8A-4147-A177-3AD203B41FA5}">
                      <a16:colId xmlns:a16="http://schemas.microsoft.com/office/drawing/2014/main" val="1157032762"/>
                    </a:ext>
                  </a:extLst>
                </a:gridCol>
                <a:gridCol w="506137">
                  <a:extLst>
                    <a:ext uri="{9D8B030D-6E8A-4147-A177-3AD203B41FA5}">
                      <a16:colId xmlns:a16="http://schemas.microsoft.com/office/drawing/2014/main" val="4223542556"/>
                    </a:ext>
                  </a:extLst>
                </a:gridCol>
              </a:tblGrid>
              <a:tr h="10493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 dirty="0">
                          <a:effectLst/>
                        </a:rPr>
                        <a:t>Año egreso EM pregrado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 dirty="0">
                          <a:effectLst/>
                        </a:rPr>
                        <a:t>2020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 dirty="0">
                          <a:effectLst/>
                        </a:rPr>
                        <a:t>2021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 dirty="0">
                          <a:effectLst/>
                        </a:rPr>
                        <a:t>2022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 dirty="0">
                          <a:effectLst/>
                        </a:rPr>
                        <a:t>2023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5262718"/>
                  </a:ext>
                </a:extLst>
              </a:tr>
              <a:tr h="2042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u="none" strike="noStrike" dirty="0">
                          <a:effectLst/>
                        </a:rPr>
                        <a:t>5 y  más años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 dirty="0">
                          <a:effectLst/>
                        </a:rPr>
                        <a:t>  1.109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 dirty="0">
                          <a:effectLst/>
                        </a:rPr>
                        <a:t>1.147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 dirty="0">
                          <a:effectLst/>
                        </a:rPr>
                        <a:t>1.115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 dirty="0">
                          <a:effectLst/>
                        </a:rPr>
                        <a:t>1.146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6367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u="none" strike="noStrike" dirty="0">
                          <a:effectLst/>
                        </a:rPr>
                        <a:t>4 años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 dirty="0">
                          <a:effectLst/>
                        </a:rPr>
                        <a:t> 219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 dirty="0">
                          <a:effectLst/>
                        </a:rPr>
                        <a:t> 213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 dirty="0">
                          <a:effectLst/>
                        </a:rPr>
                        <a:t>223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 dirty="0">
                          <a:effectLst/>
                        </a:rPr>
                        <a:t> 231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5944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u="none" strike="noStrike" dirty="0">
                          <a:effectLst/>
                        </a:rPr>
                        <a:t>3 años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 dirty="0">
                          <a:effectLst/>
                        </a:rPr>
                        <a:t>411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 dirty="0">
                          <a:effectLst/>
                        </a:rPr>
                        <a:t> 337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 dirty="0">
                          <a:effectLst/>
                        </a:rPr>
                        <a:t>376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 dirty="0">
                          <a:effectLst/>
                        </a:rPr>
                        <a:t> 354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4856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u="none" strike="noStrike" dirty="0">
                          <a:effectLst/>
                        </a:rPr>
                        <a:t>2 años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 dirty="0">
                          <a:effectLst/>
                        </a:rPr>
                        <a:t>834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 dirty="0">
                          <a:effectLst/>
                        </a:rPr>
                        <a:t> 649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 dirty="0">
                          <a:effectLst/>
                        </a:rPr>
                        <a:t>761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 dirty="0">
                          <a:effectLst/>
                        </a:rPr>
                        <a:t>815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7243698"/>
                  </a:ext>
                </a:extLst>
              </a:tr>
              <a:tr h="1227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u="none" strike="noStrike" dirty="0">
                          <a:effectLst/>
                        </a:rPr>
                        <a:t>1 año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 dirty="0">
                          <a:effectLst/>
                        </a:rPr>
                        <a:t>1.596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 dirty="0">
                          <a:effectLst/>
                        </a:rPr>
                        <a:t>1.440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 dirty="0">
                          <a:effectLst/>
                        </a:rPr>
                        <a:t>1.524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 dirty="0">
                          <a:effectLst/>
                        </a:rPr>
                        <a:t>1.708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5659300"/>
                  </a:ext>
                </a:extLst>
              </a:tr>
              <a:tr h="2042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u="none" strike="noStrike" dirty="0">
                          <a:effectLst/>
                        </a:rPr>
                        <a:t>Matrícula nueva por años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u="none" strike="noStrike" dirty="0">
                          <a:effectLst/>
                        </a:rPr>
                        <a:t> 4.169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u="none" strike="noStrike" dirty="0">
                          <a:effectLst/>
                        </a:rPr>
                        <a:t>3.786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u="none" strike="noStrike" dirty="0">
                          <a:effectLst/>
                        </a:rPr>
                        <a:t>3.999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u="none" strike="noStrike" dirty="0">
                          <a:effectLst/>
                        </a:rPr>
                        <a:t> 4.254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014196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C5495AF-9594-EE90-778B-B6EF0095B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57867"/>
              </p:ext>
            </p:extLst>
          </p:nvPr>
        </p:nvGraphicFramePr>
        <p:xfrm>
          <a:off x="8369559" y="5131473"/>
          <a:ext cx="3638939" cy="1319903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1667099">
                  <a:extLst>
                    <a:ext uri="{9D8B030D-6E8A-4147-A177-3AD203B41FA5}">
                      <a16:colId xmlns:a16="http://schemas.microsoft.com/office/drawing/2014/main" val="192648118"/>
                    </a:ext>
                  </a:extLst>
                </a:gridCol>
                <a:gridCol w="492960">
                  <a:extLst>
                    <a:ext uri="{9D8B030D-6E8A-4147-A177-3AD203B41FA5}">
                      <a16:colId xmlns:a16="http://schemas.microsoft.com/office/drawing/2014/main" val="2925328350"/>
                    </a:ext>
                  </a:extLst>
                </a:gridCol>
                <a:gridCol w="492960">
                  <a:extLst>
                    <a:ext uri="{9D8B030D-6E8A-4147-A177-3AD203B41FA5}">
                      <a16:colId xmlns:a16="http://schemas.microsoft.com/office/drawing/2014/main" val="681891676"/>
                    </a:ext>
                  </a:extLst>
                </a:gridCol>
                <a:gridCol w="492960">
                  <a:extLst>
                    <a:ext uri="{9D8B030D-6E8A-4147-A177-3AD203B41FA5}">
                      <a16:colId xmlns:a16="http://schemas.microsoft.com/office/drawing/2014/main" val="1157032762"/>
                    </a:ext>
                  </a:extLst>
                </a:gridCol>
                <a:gridCol w="492960">
                  <a:extLst>
                    <a:ext uri="{9D8B030D-6E8A-4147-A177-3AD203B41FA5}">
                      <a16:colId xmlns:a16="http://schemas.microsoft.com/office/drawing/2014/main" val="4223542556"/>
                    </a:ext>
                  </a:extLst>
                </a:gridCol>
              </a:tblGrid>
              <a:tr h="1845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 dirty="0">
                          <a:effectLst/>
                        </a:rPr>
                        <a:t>Año egreso EM IT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 dirty="0">
                          <a:effectLst/>
                        </a:rPr>
                        <a:t>2020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 dirty="0">
                          <a:effectLst/>
                        </a:rPr>
                        <a:t>2021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 dirty="0">
                          <a:effectLst/>
                        </a:rPr>
                        <a:t>2022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 dirty="0">
                          <a:effectLst/>
                        </a:rPr>
                        <a:t>2023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5262718"/>
                  </a:ext>
                </a:extLst>
              </a:tr>
              <a:tr h="2127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u="none" strike="noStrike" dirty="0">
                          <a:effectLst/>
                        </a:rPr>
                        <a:t>5 y  más años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974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6367033"/>
                  </a:ext>
                </a:extLst>
              </a:tr>
              <a:tr h="1845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u="none" strike="noStrike" dirty="0">
                          <a:effectLst/>
                        </a:rPr>
                        <a:t>4 años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5944910"/>
                  </a:ext>
                </a:extLst>
              </a:tr>
              <a:tr h="1845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u="none" strike="noStrike" dirty="0">
                          <a:effectLst/>
                        </a:rPr>
                        <a:t>3 años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4856793"/>
                  </a:ext>
                </a:extLst>
              </a:tr>
              <a:tr h="1845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u="none" strike="noStrike" dirty="0">
                          <a:effectLst/>
                        </a:rPr>
                        <a:t>2 años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231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7243698"/>
                  </a:ext>
                </a:extLst>
              </a:tr>
              <a:tr h="1845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u="none" strike="noStrike" dirty="0">
                          <a:effectLst/>
                        </a:rPr>
                        <a:t>1 año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389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5659300"/>
                  </a:ext>
                </a:extLst>
              </a:tr>
              <a:tr h="1845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u="none" strike="noStrike" dirty="0">
                          <a:effectLst/>
                        </a:rPr>
                        <a:t>Matrícula nueva por años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L" sz="11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2.270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L" sz="11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1.922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L" sz="11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2.046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L" sz="11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2.119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014196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446C0A8-F85D-B37C-4EB3-78CEA26B9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365122"/>
              </p:ext>
            </p:extLst>
          </p:nvPr>
        </p:nvGraphicFramePr>
        <p:xfrm>
          <a:off x="4470217" y="5131473"/>
          <a:ext cx="3638939" cy="1319903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1667099">
                  <a:extLst>
                    <a:ext uri="{9D8B030D-6E8A-4147-A177-3AD203B41FA5}">
                      <a16:colId xmlns:a16="http://schemas.microsoft.com/office/drawing/2014/main" val="192648118"/>
                    </a:ext>
                  </a:extLst>
                </a:gridCol>
                <a:gridCol w="492960">
                  <a:extLst>
                    <a:ext uri="{9D8B030D-6E8A-4147-A177-3AD203B41FA5}">
                      <a16:colId xmlns:a16="http://schemas.microsoft.com/office/drawing/2014/main" val="2925328350"/>
                    </a:ext>
                  </a:extLst>
                </a:gridCol>
                <a:gridCol w="492960">
                  <a:extLst>
                    <a:ext uri="{9D8B030D-6E8A-4147-A177-3AD203B41FA5}">
                      <a16:colId xmlns:a16="http://schemas.microsoft.com/office/drawing/2014/main" val="681891676"/>
                    </a:ext>
                  </a:extLst>
                </a:gridCol>
                <a:gridCol w="492960">
                  <a:extLst>
                    <a:ext uri="{9D8B030D-6E8A-4147-A177-3AD203B41FA5}">
                      <a16:colId xmlns:a16="http://schemas.microsoft.com/office/drawing/2014/main" val="1157032762"/>
                    </a:ext>
                  </a:extLst>
                </a:gridCol>
                <a:gridCol w="492960">
                  <a:extLst>
                    <a:ext uri="{9D8B030D-6E8A-4147-A177-3AD203B41FA5}">
                      <a16:colId xmlns:a16="http://schemas.microsoft.com/office/drawing/2014/main" val="4223542556"/>
                    </a:ext>
                  </a:extLst>
                </a:gridCol>
              </a:tblGrid>
              <a:tr h="1845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 dirty="0">
                          <a:effectLst/>
                        </a:rPr>
                        <a:t>Año egreso EM Licenciatura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 dirty="0">
                          <a:effectLst/>
                        </a:rPr>
                        <a:t>2020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 dirty="0">
                          <a:effectLst/>
                        </a:rPr>
                        <a:t>2021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 dirty="0">
                          <a:effectLst/>
                        </a:rPr>
                        <a:t>2022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 dirty="0">
                          <a:effectLst/>
                        </a:rPr>
                        <a:t>2023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5262718"/>
                  </a:ext>
                </a:extLst>
              </a:tr>
              <a:tr h="2127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u="none" strike="noStrike" dirty="0">
                          <a:effectLst/>
                        </a:rPr>
                        <a:t>5 y  más años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6367033"/>
                  </a:ext>
                </a:extLst>
              </a:tr>
              <a:tr h="1845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u="none" strike="noStrike" dirty="0">
                          <a:effectLst/>
                        </a:rPr>
                        <a:t>4 años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82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5944910"/>
                  </a:ext>
                </a:extLst>
              </a:tr>
              <a:tr h="1845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u="none" strike="noStrike" dirty="0">
                          <a:effectLst/>
                        </a:rPr>
                        <a:t>3 años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4856793"/>
                  </a:ext>
                </a:extLst>
              </a:tr>
              <a:tr h="1845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u="none" strike="noStrike" dirty="0">
                          <a:effectLst/>
                        </a:rPr>
                        <a:t>2 años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7243698"/>
                  </a:ext>
                </a:extLst>
              </a:tr>
              <a:tr h="1845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u="none" strike="noStrike" dirty="0">
                          <a:effectLst/>
                        </a:rPr>
                        <a:t>1 año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5659300"/>
                  </a:ext>
                </a:extLst>
              </a:tr>
              <a:tr h="1845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u="none" strike="noStrike" dirty="0">
                          <a:effectLst/>
                        </a:rPr>
                        <a:t>Matrícula nueva por años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1.899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1.864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1.953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2.135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0141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83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5" grpId="0">
        <p:bldAsOne/>
      </p:bldGraphic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98D32-D879-4650-73DE-23668EAC8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337" y="139959"/>
            <a:ext cx="6595187" cy="933061"/>
          </a:xfrm>
        </p:spPr>
        <p:txBody>
          <a:bodyPr>
            <a:normAutofit/>
          </a:bodyPr>
          <a:lstStyle/>
          <a:p>
            <a:r>
              <a:rPr lang="es-ES_tradnl" sz="4800" b="1" dirty="0">
                <a:solidFill>
                  <a:srgbClr val="C00000"/>
                </a:solidFill>
              </a:rPr>
              <a:t>Nudos críticos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8EE245-53A0-3FCB-9BD6-68B47A6C9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122" y="1149638"/>
            <a:ext cx="10929258" cy="52437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_tradnl" b="1" dirty="0"/>
              <a:t>Proceso de definición de la campaña de Marketing</a:t>
            </a:r>
          </a:p>
          <a:p>
            <a:r>
              <a:rPr lang="es-ES_tradnl" sz="2400" dirty="0"/>
              <a:t>Principal foco de la campaña de marketing se centra en los colegios, se requieren estudios complementarios para analizar a los potenciales estudiantes.</a:t>
            </a:r>
          </a:p>
          <a:p>
            <a:r>
              <a:rPr lang="es-ES_tradnl" sz="2400" dirty="0"/>
              <a:t>Página WEB de información de las carreras poco atractivo y sin posibilidad de generar estadísticas de visitas y captura fácil de interesados. No tienen información atractiva que resalte las fortalezas de la infraestructura institucional asociada a las carreras.</a:t>
            </a:r>
            <a:endParaRPr lang="es-ES_tradnl" sz="2000" dirty="0"/>
          </a:p>
          <a:p>
            <a:r>
              <a:rPr lang="es-ES_tradnl" sz="2400" dirty="0"/>
              <a:t>No existe un punto de contacto único para gestionar y resolver dudas de los futuros estudiantes, hoy son derivados y sin garantía de una respuesta oportuna</a:t>
            </a:r>
          </a:p>
          <a:p>
            <a:pPr lvl="1"/>
            <a:r>
              <a:rPr lang="es-ES_tradnl" sz="2000" dirty="0"/>
              <a:t>Definir flujos de participación de las facultades y direcciones en el proceso de difusión</a:t>
            </a:r>
          </a:p>
          <a:p>
            <a:r>
              <a:rPr lang="es-ES_tradnl" sz="2400" dirty="0"/>
              <a:t>A nivel de postgrados no existe un criterio único de promoción y venta lo que no permite la centralización de este proceso de manera óptima.</a:t>
            </a:r>
          </a:p>
          <a:p>
            <a:r>
              <a:rPr lang="es-ES_tradnl" sz="2400" dirty="0"/>
              <a:t>Falta coordinación con el equipo de venta y posibilidad de ampliar su apoyo a las carreras con admisión directa</a:t>
            </a:r>
          </a:p>
          <a:p>
            <a:r>
              <a:rPr lang="es-ES_tradnl" sz="2400" dirty="0"/>
              <a:t>Incorporar en la programación de trabajo los procesos semestrales y trimestrales  de admisión </a:t>
            </a:r>
          </a:p>
        </p:txBody>
      </p:sp>
    </p:spTree>
    <p:extLst>
      <p:ext uri="{BB962C8B-B14F-4D97-AF65-F5344CB8AC3E}">
        <p14:creationId xmlns:p14="http://schemas.microsoft.com/office/powerpoint/2010/main" val="2157439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70;g11dd721de01_3_21">
            <a:extLst>
              <a:ext uri="{FF2B5EF4-FFF2-40B4-BE49-F238E27FC236}">
                <a16:creationId xmlns:a16="http://schemas.microsoft.com/office/drawing/2014/main" id="{170875F6-74E0-4A52-829F-D3A53257729B}"/>
              </a:ext>
            </a:extLst>
          </p:cNvPr>
          <p:cNvSpPr txBox="1"/>
          <p:nvPr/>
        </p:nvSpPr>
        <p:spPr>
          <a:xfrm>
            <a:off x="3710521" y="231318"/>
            <a:ext cx="4829221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015" algn="ctr"/>
            <a:r>
              <a:rPr lang="es-ES" b="1">
                <a:solidFill>
                  <a:srgbClr val="C00000"/>
                </a:solidFill>
                <a:ea typeface="+mn-lt"/>
                <a:cs typeface="+mn-lt"/>
                <a:sym typeface="Calibri"/>
              </a:rPr>
              <a:t>HITOS PLAN DE DIFUSIÓN </a:t>
            </a:r>
            <a:endParaRPr lang="es-ES" sz="1350">
              <a:solidFill>
                <a:schemeClr val="bg1">
                  <a:lumMod val="65000"/>
                </a:schemeClr>
              </a:solidFill>
              <a:ea typeface="Calibri"/>
              <a:cs typeface="Calibri"/>
            </a:endParaRPr>
          </a:p>
        </p:txBody>
      </p:sp>
      <p:grpSp>
        <p:nvGrpSpPr>
          <p:cNvPr id="149" name="Grupo 148">
            <a:extLst>
              <a:ext uri="{FF2B5EF4-FFF2-40B4-BE49-F238E27FC236}">
                <a16:creationId xmlns:a16="http://schemas.microsoft.com/office/drawing/2014/main" id="{21B927F9-1D6E-EEC9-7F0C-3C6535D2B828}"/>
              </a:ext>
            </a:extLst>
          </p:cNvPr>
          <p:cNvGrpSpPr/>
          <p:nvPr/>
        </p:nvGrpSpPr>
        <p:grpSpPr>
          <a:xfrm>
            <a:off x="968829" y="932556"/>
            <a:ext cx="10134600" cy="5196101"/>
            <a:chOff x="755989" y="2312184"/>
            <a:chExt cx="7610035" cy="308401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EEE89E4-C7F8-7B63-2B22-028C589FA3DA}"/>
                </a:ext>
              </a:extLst>
            </p:cNvPr>
            <p:cNvGrpSpPr/>
            <p:nvPr/>
          </p:nvGrpSpPr>
          <p:grpSpPr>
            <a:xfrm>
              <a:off x="755989" y="3648665"/>
              <a:ext cx="491545" cy="295606"/>
              <a:chOff x="0" y="0"/>
              <a:chExt cx="699087" cy="420417"/>
            </a:xfrm>
          </p:grpSpPr>
          <p:grpSp>
            <p:nvGrpSpPr>
              <p:cNvPr id="144" name="Group 3">
                <a:extLst>
                  <a:ext uri="{FF2B5EF4-FFF2-40B4-BE49-F238E27FC236}">
                    <a16:creationId xmlns:a16="http://schemas.microsoft.com/office/drawing/2014/main" id="{C2FF6574-338B-880B-A1D3-57FA0A126316}"/>
                  </a:ext>
                </a:extLst>
              </p:cNvPr>
              <p:cNvGrpSpPr/>
              <p:nvPr/>
            </p:nvGrpSpPr>
            <p:grpSpPr>
              <a:xfrm>
                <a:off x="0" y="158036"/>
                <a:ext cx="699087" cy="262381"/>
                <a:chOff x="0" y="0"/>
                <a:chExt cx="1913890" cy="718320"/>
              </a:xfrm>
            </p:grpSpPr>
            <p:sp>
              <p:nvSpPr>
                <p:cNvPr id="147" name="Freeform 4">
                  <a:extLst>
                    <a:ext uri="{FF2B5EF4-FFF2-40B4-BE49-F238E27FC236}">
                      <a16:creationId xmlns:a16="http://schemas.microsoft.com/office/drawing/2014/main" id="{1BDFC50B-00B9-E0DA-125C-87BE9D29935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913890" cy="71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718320">
                      <a:moveTo>
                        <a:pt x="0" y="0"/>
                      </a:moveTo>
                      <a:lnTo>
                        <a:pt x="1913890" y="0"/>
                      </a:lnTo>
                      <a:lnTo>
                        <a:pt x="1913890" y="718320"/>
                      </a:lnTo>
                      <a:lnTo>
                        <a:pt x="0" y="718320"/>
                      </a:lnTo>
                      <a:close/>
                    </a:path>
                  </a:pathLst>
                </a:custGeom>
                <a:solidFill>
                  <a:srgbClr val="FF9A36"/>
                </a:solidFill>
              </p:spPr>
            </p:sp>
          </p:grpSp>
          <p:grpSp>
            <p:nvGrpSpPr>
              <p:cNvPr id="145" name="Group 5">
                <a:extLst>
                  <a:ext uri="{FF2B5EF4-FFF2-40B4-BE49-F238E27FC236}">
                    <a16:creationId xmlns:a16="http://schemas.microsoft.com/office/drawing/2014/main" id="{ACC6C66E-0EE4-30FB-73F8-A5DBB07705C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2507" y="0"/>
                <a:ext cx="254072" cy="220026"/>
                <a:chOff x="0" y="0"/>
                <a:chExt cx="6350000" cy="5499100"/>
              </a:xfrm>
            </p:grpSpPr>
            <p:sp>
              <p:nvSpPr>
                <p:cNvPr id="146" name="Freeform 6">
                  <a:extLst>
                    <a:ext uri="{FF2B5EF4-FFF2-40B4-BE49-F238E27FC236}">
                      <a16:creationId xmlns:a16="http://schemas.microsoft.com/office/drawing/2014/main" id="{09311EAE-5F6E-0B72-D06D-3CD450B8BFC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350000" cy="549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5499100">
                      <a:moveTo>
                        <a:pt x="0" y="5499100"/>
                      </a:moveTo>
                      <a:lnTo>
                        <a:pt x="3175000" y="0"/>
                      </a:lnTo>
                      <a:lnTo>
                        <a:pt x="6350000" y="5499100"/>
                      </a:lnTo>
                      <a:lnTo>
                        <a:pt x="0" y="5499100"/>
                      </a:lnTo>
                      <a:close/>
                    </a:path>
                  </a:pathLst>
                </a:custGeom>
                <a:solidFill>
                  <a:srgbClr val="FF9A36"/>
                </a:solidFill>
              </p:spPr>
            </p:sp>
          </p:grpSp>
        </p:grpSp>
        <p:grpSp>
          <p:nvGrpSpPr>
            <p:cNvPr id="4" name="Group 7">
              <a:extLst>
                <a:ext uri="{FF2B5EF4-FFF2-40B4-BE49-F238E27FC236}">
                  <a16:creationId xmlns:a16="http://schemas.microsoft.com/office/drawing/2014/main" id="{900D5D91-6B69-E26C-F3DB-1084B6216F15}"/>
                </a:ext>
              </a:extLst>
            </p:cNvPr>
            <p:cNvGrpSpPr/>
            <p:nvPr/>
          </p:nvGrpSpPr>
          <p:grpSpPr>
            <a:xfrm>
              <a:off x="1247535" y="3759785"/>
              <a:ext cx="491545" cy="299026"/>
              <a:chOff x="0" y="0"/>
              <a:chExt cx="699087" cy="425280"/>
            </a:xfrm>
          </p:grpSpPr>
          <p:grpSp>
            <p:nvGrpSpPr>
              <p:cNvPr id="140" name="Group 8">
                <a:extLst>
                  <a:ext uri="{FF2B5EF4-FFF2-40B4-BE49-F238E27FC236}">
                    <a16:creationId xmlns:a16="http://schemas.microsoft.com/office/drawing/2014/main" id="{B4B50868-0C89-F5DF-B4B2-EE5DB3E7BE0F}"/>
                  </a:ext>
                </a:extLst>
              </p:cNvPr>
              <p:cNvGrpSpPr/>
              <p:nvPr/>
            </p:nvGrpSpPr>
            <p:grpSpPr>
              <a:xfrm>
                <a:off x="0" y="0"/>
                <a:ext cx="699087" cy="262381"/>
                <a:chOff x="0" y="0"/>
                <a:chExt cx="1913890" cy="718320"/>
              </a:xfrm>
            </p:grpSpPr>
            <p:sp>
              <p:nvSpPr>
                <p:cNvPr id="143" name="Freeform 9">
                  <a:extLst>
                    <a:ext uri="{FF2B5EF4-FFF2-40B4-BE49-F238E27FC236}">
                      <a16:creationId xmlns:a16="http://schemas.microsoft.com/office/drawing/2014/main" id="{9073B2A2-89E8-3EF7-F279-D3F5F9E51AA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913890" cy="71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718320">
                      <a:moveTo>
                        <a:pt x="0" y="0"/>
                      </a:moveTo>
                      <a:lnTo>
                        <a:pt x="1913890" y="0"/>
                      </a:lnTo>
                      <a:lnTo>
                        <a:pt x="1913890" y="718320"/>
                      </a:lnTo>
                      <a:lnTo>
                        <a:pt x="0" y="718320"/>
                      </a:lnTo>
                      <a:close/>
                    </a:path>
                  </a:pathLst>
                </a:custGeom>
                <a:solidFill>
                  <a:srgbClr val="FF9A36"/>
                </a:solidFill>
              </p:spPr>
            </p:sp>
          </p:grpSp>
          <p:grpSp>
            <p:nvGrpSpPr>
              <p:cNvPr id="141" name="Group 10">
                <a:extLst>
                  <a:ext uri="{FF2B5EF4-FFF2-40B4-BE49-F238E27FC236}">
                    <a16:creationId xmlns:a16="http://schemas.microsoft.com/office/drawing/2014/main" id="{67AD609F-932D-592C-1D77-DED790003D2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-10800000">
                <a:off x="222507" y="205254"/>
                <a:ext cx="254072" cy="220026"/>
                <a:chOff x="0" y="0"/>
                <a:chExt cx="6350000" cy="5499100"/>
              </a:xfrm>
            </p:grpSpPr>
            <p:sp>
              <p:nvSpPr>
                <p:cNvPr id="142" name="Freeform 11">
                  <a:extLst>
                    <a:ext uri="{FF2B5EF4-FFF2-40B4-BE49-F238E27FC236}">
                      <a16:creationId xmlns:a16="http://schemas.microsoft.com/office/drawing/2014/main" id="{CC864274-35C0-AC2E-B5E9-CB82AA0B8ED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350000" cy="549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5499100">
                      <a:moveTo>
                        <a:pt x="0" y="5499100"/>
                      </a:moveTo>
                      <a:lnTo>
                        <a:pt x="3175000" y="0"/>
                      </a:lnTo>
                      <a:lnTo>
                        <a:pt x="6350000" y="5499100"/>
                      </a:lnTo>
                      <a:lnTo>
                        <a:pt x="0" y="5499100"/>
                      </a:lnTo>
                      <a:close/>
                    </a:path>
                  </a:pathLst>
                </a:custGeom>
                <a:solidFill>
                  <a:srgbClr val="FF9A36"/>
                </a:solidFill>
              </p:spPr>
            </p:sp>
          </p:grpSp>
        </p:grpSp>
        <p:grpSp>
          <p:nvGrpSpPr>
            <p:cNvPr id="5" name="Group 12">
              <a:extLst>
                <a:ext uri="{FF2B5EF4-FFF2-40B4-BE49-F238E27FC236}">
                  <a16:creationId xmlns:a16="http://schemas.microsoft.com/office/drawing/2014/main" id="{1164772C-2C74-CBC3-A97C-2B332125611C}"/>
                </a:ext>
              </a:extLst>
            </p:cNvPr>
            <p:cNvGrpSpPr/>
            <p:nvPr/>
          </p:nvGrpSpPr>
          <p:grpSpPr>
            <a:xfrm>
              <a:off x="1739080" y="3648665"/>
              <a:ext cx="491545" cy="295606"/>
              <a:chOff x="0" y="0"/>
              <a:chExt cx="699087" cy="420417"/>
            </a:xfrm>
          </p:grpSpPr>
          <p:grpSp>
            <p:nvGrpSpPr>
              <p:cNvPr id="136" name="Group 13">
                <a:extLst>
                  <a:ext uri="{FF2B5EF4-FFF2-40B4-BE49-F238E27FC236}">
                    <a16:creationId xmlns:a16="http://schemas.microsoft.com/office/drawing/2014/main" id="{5B543436-B5FE-1DE5-2C16-FBC43C94D89E}"/>
                  </a:ext>
                </a:extLst>
              </p:cNvPr>
              <p:cNvGrpSpPr/>
              <p:nvPr/>
            </p:nvGrpSpPr>
            <p:grpSpPr>
              <a:xfrm>
                <a:off x="0" y="158036"/>
                <a:ext cx="699087" cy="262381"/>
                <a:chOff x="0" y="0"/>
                <a:chExt cx="1913890" cy="718320"/>
              </a:xfrm>
            </p:grpSpPr>
            <p:sp>
              <p:nvSpPr>
                <p:cNvPr id="139" name="Freeform 14">
                  <a:extLst>
                    <a:ext uri="{FF2B5EF4-FFF2-40B4-BE49-F238E27FC236}">
                      <a16:creationId xmlns:a16="http://schemas.microsoft.com/office/drawing/2014/main" id="{B5A8D408-755E-DF33-6E7B-786C686F92E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913890" cy="71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718320">
                      <a:moveTo>
                        <a:pt x="0" y="0"/>
                      </a:moveTo>
                      <a:lnTo>
                        <a:pt x="1913890" y="0"/>
                      </a:lnTo>
                      <a:lnTo>
                        <a:pt x="1913890" y="718320"/>
                      </a:lnTo>
                      <a:lnTo>
                        <a:pt x="0" y="718320"/>
                      </a:lnTo>
                      <a:close/>
                    </a:path>
                  </a:pathLst>
                </a:custGeom>
                <a:solidFill>
                  <a:srgbClr val="FF9A36"/>
                </a:solidFill>
              </p:spPr>
            </p:sp>
          </p:grpSp>
          <p:grpSp>
            <p:nvGrpSpPr>
              <p:cNvPr id="137" name="Group 15">
                <a:extLst>
                  <a:ext uri="{FF2B5EF4-FFF2-40B4-BE49-F238E27FC236}">
                    <a16:creationId xmlns:a16="http://schemas.microsoft.com/office/drawing/2014/main" id="{50CBA245-8DBB-FD40-CE6A-94395F99662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2507" y="0"/>
                <a:ext cx="254072" cy="220026"/>
                <a:chOff x="0" y="0"/>
                <a:chExt cx="6350000" cy="5499100"/>
              </a:xfrm>
            </p:grpSpPr>
            <p:sp>
              <p:nvSpPr>
                <p:cNvPr id="138" name="Freeform 16">
                  <a:extLst>
                    <a:ext uri="{FF2B5EF4-FFF2-40B4-BE49-F238E27FC236}">
                      <a16:creationId xmlns:a16="http://schemas.microsoft.com/office/drawing/2014/main" id="{28C145E0-D6BE-6969-9977-2292074AC46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350000" cy="549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5499100">
                      <a:moveTo>
                        <a:pt x="0" y="5499100"/>
                      </a:moveTo>
                      <a:lnTo>
                        <a:pt x="3175000" y="0"/>
                      </a:lnTo>
                      <a:lnTo>
                        <a:pt x="6350000" y="5499100"/>
                      </a:lnTo>
                      <a:lnTo>
                        <a:pt x="0" y="5499100"/>
                      </a:lnTo>
                      <a:close/>
                    </a:path>
                  </a:pathLst>
                </a:custGeom>
                <a:solidFill>
                  <a:srgbClr val="FF9A36"/>
                </a:solidFill>
              </p:spPr>
            </p:sp>
          </p:grpSp>
        </p:grp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5ADA4B14-FE4B-CA0E-81FE-C8C1CDE87AD7}"/>
                </a:ext>
              </a:extLst>
            </p:cNvPr>
            <p:cNvGrpSpPr/>
            <p:nvPr/>
          </p:nvGrpSpPr>
          <p:grpSpPr>
            <a:xfrm>
              <a:off x="935726" y="2312184"/>
              <a:ext cx="152748" cy="1249258"/>
              <a:chOff x="342" y="0"/>
              <a:chExt cx="152748" cy="1776722"/>
            </a:xfrm>
          </p:grpSpPr>
          <p:sp>
            <p:nvSpPr>
              <p:cNvPr id="133" name="AutoShape 18">
                <a:extLst>
                  <a:ext uri="{FF2B5EF4-FFF2-40B4-BE49-F238E27FC236}">
                    <a16:creationId xmlns:a16="http://schemas.microsoft.com/office/drawing/2014/main" id="{A5BE11A5-541A-7A48-D979-D2319D4C0338}"/>
                  </a:ext>
                </a:extLst>
              </p:cNvPr>
              <p:cNvSpPr/>
              <p:nvPr/>
            </p:nvSpPr>
            <p:spPr>
              <a:xfrm rot="-5400000">
                <a:off x="-667288" y="1039505"/>
                <a:ext cx="1474435" cy="0"/>
              </a:xfrm>
              <a:prstGeom prst="line">
                <a:avLst/>
              </a:prstGeom>
              <a:ln w="13575" cap="flat">
                <a:solidFill>
                  <a:srgbClr val="B1B7BB"/>
                </a:solidFill>
                <a:prstDash val="sysDot"/>
                <a:headEnd type="none" w="sm" len="sm"/>
                <a:tailEnd type="none" w="sm" len="sm"/>
              </a:ln>
            </p:spPr>
          </p:sp>
          <p:grpSp>
            <p:nvGrpSpPr>
              <p:cNvPr id="134" name="Group 19">
                <a:extLst>
                  <a:ext uri="{FF2B5EF4-FFF2-40B4-BE49-F238E27FC236}">
                    <a16:creationId xmlns:a16="http://schemas.microsoft.com/office/drawing/2014/main" id="{FAEB26A2-7D49-EC61-0D4E-E81B15A1A6A0}"/>
                  </a:ext>
                </a:extLst>
              </p:cNvPr>
              <p:cNvGrpSpPr/>
              <p:nvPr/>
            </p:nvGrpSpPr>
            <p:grpSpPr>
              <a:xfrm>
                <a:off x="342" y="0"/>
                <a:ext cx="152748" cy="153433"/>
                <a:chOff x="14167" y="0"/>
                <a:chExt cx="6321665" cy="6350000"/>
              </a:xfrm>
            </p:grpSpPr>
            <p:sp>
              <p:nvSpPr>
                <p:cNvPr id="135" name="Freeform 20">
                  <a:extLst>
                    <a:ext uri="{FF2B5EF4-FFF2-40B4-BE49-F238E27FC236}">
                      <a16:creationId xmlns:a16="http://schemas.microsoft.com/office/drawing/2014/main" id="{DB1A2A6D-724C-F5E9-54C1-BCECAFB7BB96}"/>
                    </a:ext>
                  </a:extLst>
                </p:cNvPr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FF9A36"/>
                </a:solidFill>
              </p:spPr>
            </p:sp>
          </p:grpSp>
        </p:grpSp>
        <p:grpSp>
          <p:nvGrpSpPr>
            <p:cNvPr id="7" name="Group 21">
              <a:extLst>
                <a:ext uri="{FF2B5EF4-FFF2-40B4-BE49-F238E27FC236}">
                  <a16:creationId xmlns:a16="http://schemas.microsoft.com/office/drawing/2014/main" id="{95DF4E97-A64D-8374-9AF2-6F55198952F2}"/>
                </a:ext>
              </a:extLst>
            </p:cNvPr>
            <p:cNvGrpSpPr/>
            <p:nvPr/>
          </p:nvGrpSpPr>
          <p:grpSpPr>
            <a:xfrm>
              <a:off x="1410401" y="4137390"/>
              <a:ext cx="152748" cy="1258804"/>
              <a:chOff x="343" y="-6788"/>
              <a:chExt cx="152748" cy="1790298"/>
            </a:xfrm>
          </p:grpSpPr>
          <p:sp>
            <p:nvSpPr>
              <p:cNvPr id="130" name="AutoShape 22">
                <a:extLst>
                  <a:ext uri="{FF2B5EF4-FFF2-40B4-BE49-F238E27FC236}">
                    <a16:creationId xmlns:a16="http://schemas.microsoft.com/office/drawing/2014/main" id="{2FF9B2DF-E9E2-3066-CA75-B5818629C9F0}"/>
                  </a:ext>
                </a:extLst>
              </p:cNvPr>
              <p:cNvSpPr/>
              <p:nvPr/>
            </p:nvSpPr>
            <p:spPr>
              <a:xfrm rot="5399999">
                <a:off x="-653713" y="730430"/>
                <a:ext cx="1474435" cy="0"/>
              </a:xfrm>
              <a:prstGeom prst="line">
                <a:avLst/>
              </a:prstGeom>
              <a:ln w="13575" cap="flat">
                <a:solidFill>
                  <a:srgbClr val="B1B7BB"/>
                </a:solidFill>
                <a:prstDash val="sysDot"/>
                <a:headEnd type="none" w="sm" len="sm"/>
                <a:tailEnd type="none" w="sm" len="sm"/>
              </a:ln>
            </p:spPr>
          </p:sp>
          <p:grpSp>
            <p:nvGrpSpPr>
              <p:cNvPr id="131" name="Group 23">
                <a:extLst>
                  <a:ext uri="{FF2B5EF4-FFF2-40B4-BE49-F238E27FC236}">
                    <a16:creationId xmlns:a16="http://schemas.microsoft.com/office/drawing/2014/main" id="{40B9778F-ED29-F831-1615-DFAFE72F5DBB}"/>
                  </a:ext>
                </a:extLst>
              </p:cNvPr>
              <p:cNvGrpSpPr/>
              <p:nvPr/>
            </p:nvGrpSpPr>
            <p:grpSpPr>
              <a:xfrm rot="-10800000">
                <a:off x="343" y="1630077"/>
                <a:ext cx="152748" cy="153433"/>
                <a:chOff x="14167" y="0"/>
                <a:chExt cx="6321665" cy="6350000"/>
              </a:xfrm>
            </p:grpSpPr>
            <p:sp>
              <p:nvSpPr>
                <p:cNvPr id="132" name="Freeform 24">
                  <a:extLst>
                    <a:ext uri="{FF2B5EF4-FFF2-40B4-BE49-F238E27FC236}">
                      <a16:creationId xmlns:a16="http://schemas.microsoft.com/office/drawing/2014/main" id="{245FA94D-24BC-BAEC-A771-8F3E25C0DE75}"/>
                    </a:ext>
                  </a:extLst>
                </p:cNvPr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FF9A36"/>
                </a:solidFill>
              </p:spPr>
            </p:sp>
          </p:grpSp>
        </p:grpSp>
        <p:grpSp>
          <p:nvGrpSpPr>
            <p:cNvPr id="8" name="Group 25">
              <a:extLst>
                <a:ext uri="{FF2B5EF4-FFF2-40B4-BE49-F238E27FC236}">
                  <a16:creationId xmlns:a16="http://schemas.microsoft.com/office/drawing/2014/main" id="{F17E56DE-5388-B2D3-76AE-B83D98B02BA5}"/>
                </a:ext>
              </a:extLst>
            </p:cNvPr>
            <p:cNvGrpSpPr/>
            <p:nvPr/>
          </p:nvGrpSpPr>
          <p:grpSpPr>
            <a:xfrm>
              <a:off x="1908475" y="2312184"/>
              <a:ext cx="152748" cy="1249258"/>
              <a:chOff x="342" y="0"/>
              <a:chExt cx="152748" cy="1776722"/>
            </a:xfrm>
          </p:grpSpPr>
          <p:sp>
            <p:nvSpPr>
              <p:cNvPr id="127" name="AutoShape 26">
                <a:extLst>
                  <a:ext uri="{FF2B5EF4-FFF2-40B4-BE49-F238E27FC236}">
                    <a16:creationId xmlns:a16="http://schemas.microsoft.com/office/drawing/2014/main" id="{E3E580F7-4170-6C15-6BDC-6C89C61F2B01}"/>
                  </a:ext>
                </a:extLst>
              </p:cNvPr>
              <p:cNvSpPr/>
              <p:nvPr/>
            </p:nvSpPr>
            <p:spPr>
              <a:xfrm rot="-5400000">
                <a:off x="-667288" y="1039505"/>
                <a:ext cx="1474435" cy="0"/>
              </a:xfrm>
              <a:prstGeom prst="line">
                <a:avLst/>
              </a:prstGeom>
              <a:ln w="13575" cap="flat">
                <a:solidFill>
                  <a:srgbClr val="B1B7BB"/>
                </a:solidFill>
                <a:prstDash val="sysDot"/>
                <a:headEnd type="none" w="sm" len="sm"/>
                <a:tailEnd type="none" w="sm" len="sm"/>
              </a:ln>
            </p:spPr>
          </p:sp>
          <p:grpSp>
            <p:nvGrpSpPr>
              <p:cNvPr id="128" name="Group 27">
                <a:extLst>
                  <a:ext uri="{FF2B5EF4-FFF2-40B4-BE49-F238E27FC236}">
                    <a16:creationId xmlns:a16="http://schemas.microsoft.com/office/drawing/2014/main" id="{2F45D49D-33AF-5BA5-5847-8FEFB67773E8}"/>
                  </a:ext>
                </a:extLst>
              </p:cNvPr>
              <p:cNvGrpSpPr/>
              <p:nvPr/>
            </p:nvGrpSpPr>
            <p:grpSpPr>
              <a:xfrm>
                <a:off x="342" y="0"/>
                <a:ext cx="152748" cy="153433"/>
                <a:chOff x="14167" y="0"/>
                <a:chExt cx="6321665" cy="6350000"/>
              </a:xfrm>
            </p:grpSpPr>
            <p:sp>
              <p:nvSpPr>
                <p:cNvPr id="129" name="Freeform 28">
                  <a:extLst>
                    <a:ext uri="{FF2B5EF4-FFF2-40B4-BE49-F238E27FC236}">
                      <a16:creationId xmlns:a16="http://schemas.microsoft.com/office/drawing/2014/main" id="{BB07CE7A-5A21-2E97-CC17-AF415CD09CCC}"/>
                    </a:ext>
                  </a:extLst>
                </p:cNvPr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FF9A36"/>
                </a:solidFill>
              </p:spPr>
            </p:sp>
          </p:grpSp>
        </p:grpSp>
        <p:sp>
          <p:nvSpPr>
            <p:cNvPr id="10" name="TextBox 29">
              <a:extLst>
                <a:ext uri="{FF2B5EF4-FFF2-40B4-BE49-F238E27FC236}">
                  <a16:creationId xmlns:a16="http://schemas.microsoft.com/office/drawing/2014/main" id="{928C83DE-1C8A-8C3E-1417-8E24305C0D80}"/>
                </a:ext>
              </a:extLst>
            </p:cNvPr>
            <p:cNvSpPr txBox="1"/>
            <p:nvPr/>
          </p:nvSpPr>
          <p:spPr>
            <a:xfrm>
              <a:off x="893442" y="3778609"/>
              <a:ext cx="285805" cy="75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46"/>
                </a:lnSpc>
              </a:pPr>
              <a:r>
                <a:rPr lang="en-US" sz="800" spc="28">
                  <a:solidFill>
                    <a:srgbClr val="FFFFFF"/>
                  </a:solidFill>
                  <a:latin typeface="Ubuntu"/>
                </a:rPr>
                <a:t>MAR</a:t>
              </a:r>
            </a:p>
          </p:txBody>
        </p:sp>
        <p:sp>
          <p:nvSpPr>
            <p:cNvPr id="11" name="TextBox 30">
              <a:extLst>
                <a:ext uri="{FF2B5EF4-FFF2-40B4-BE49-F238E27FC236}">
                  <a16:creationId xmlns:a16="http://schemas.microsoft.com/office/drawing/2014/main" id="{A09DDEA7-61D5-77CA-5E64-6A07E5E86E80}"/>
                </a:ext>
              </a:extLst>
            </p:cNvPr>
            <p:cNvSpPr txBox="1"/>
            <p:nvPr/>
          </p:nvSpPr>
          <p:spPr>
            <a:xfrm>
              <a:off x="1332276" y="3778609"/>
              <a:ext cx="263863" cy="75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46"/>
                </a:lnSpc>
              </a:pPr>
              <a:r>
                <a:rPr lang="en-US" sz="800" spc="28">
                  <a:solidFill>
                    <a:srgbClr val="FFFFFF"/>
                  </a:solidFill>
                  <a:latin typeface="Ubuntu"/>
                </a:rPr>
                <a:t>ABR</a:t>
              </a:r>
            </a:p>
          </p:txBody>
        </p:sp>
        <p:sp>
          <p:nvSpPr>
            <p:cNvPr id="12" name="TextBox 31">
              <a:extLst>
                <a:ext uri="{FF2B5EF4-FFF2-40B4-BE49-F238E27FC236}">
                  <a16:creationId xmlns:a16="http://schemas.microsoft.com/office/drawing/2014/main" id="{8848D33A-32D0-3709-19E9-2D80B8786A8C}"/>
                </a:ext>
              </a:extLst>
            </p:cNvPr>
            <p:cNvSpPr txBox="1"/>
            <p:nvPr/>
          </p:nvSpPr>
          <p:spPr>
            <a:xfrm>
              <a:off x="1862991" y="3778609"/>
              <a:ext cx="242130" cy="75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46"/>
                </a:lnSpc>
              </a:pPr>
              <a:r>
                <a:rPr lang="en-US" sz="800" spc="28">
                  <a:solidFill>
                    <a:srgbClr val="FFFFFF"/>
                  </a:solidFill>
                  <a:latin typeface="Ubuntu"/>
                </a:rPr>
                <a:t>MAY</a:t>
              </a:r>
            </a:p>
          </p:txBody>
        </p:sp>
        <p:grpSp>
          <p:nvGrpSpPr>
            <p:cNvPr id="13" name="Group 32">
              <a:extLst>
                <a:ext uri="{FF2B5EF4-FFF2-40B4-BE49-F238E27FC236}">
                  <a16:creationId xmlns:a16="http://schemas.microsoft.com/office/drawing/2014/main" id="{7008E625-AF24-EDEA-6661-5995673DFEB5}"/>
                </a:ext>
              </a:extLst>
            </p:cNvPr>
            <p:cNvGrpSpPr/>
            <p:nvPr/>
          </p:nvGrpSpPr>
          <p:grpSpPr>
            <a:xfrm>
              <a:off x="3956149" y="3648665"/>
              <a:ext cx="491545" cy="295606"/>
              <a:chOff x="0" y="0"/>
              <a:chExt cx="699087" cy="420417"/>
            </a:xfrm>
          </p:grpSpPr>
          <p:grpSp>
            <p:nvGrpSpPr>
              <p:cNvPr id="123" name="Group 33">
                <a:extLst>
                  <a:ext uri="{FF2B5EF4-FFF2-40B4-BE49-F238E27FC236}">
                    <a16:creationId xmlns:a16="http://schemas.microsoft.com/office/drawing/2014/main" id="{8A1146E2-2742-DCA8-35CE-63B6FE43936D}"/>
                  </a:ext>
                </a:extLst>
              </p:cNvPr>
              <p:cNvGrpSpPr/>
              <p:nvPr/>
            </p:nvGrpSpPr>
            <p:grpSpPr>
              <a:xfrm>
                <a:off x="0" y="158036"/>
                <a:ext cx="699087" cy="262381"/>
                <a:chOff x="0" y="0"/>
                <a:chExt cx="1913890" cy="718320"/>
              </a:xfrm>
            </p:grpSpPr>
            <p:sp>
              <p:nvSpPr>
                <p:cNvPr id="126" name="Freeform 34">
                  <a:extLst>
                    <a:ext uri="{FF2B5EF4-FFF2-40B4-BE49-F238E27FC236}">
                      <a16:creationId xmlns:a16="http://schemas.microsoft.com/office/drawing/2014/main" id="{B5BF951C-CC75-2E11-E35E-4437402F879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913890" cy="71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718320">
                      <a:moveTo>
                        <a:pt x="0" y="0"/>
                      </a:moveTo>
                      <a:lnTo>
                        <a:pt x="1913890" y="0"/>
                      </a:lnTo>
                      <a:lnTo>
                        <a:pt x="1913890" y="718320"/>
                      </a:lnTo>
                      <a:lnTo>
                        <a:pt x="0" y="718320"/>
                      </a:lnTo>
                      <a:close/>
                    </a:path>
                  </a:pathLst>
                </a:custGeom>
                <a:solidFill>
                  <a:srgbClr val="994AA3"/>
                </a:solidFill>
              </p:spPr>
            </p:sp>
          </p:grpSp>
          <p:grpSp>
            <p:nvGrpSpPr>
              <p:cNvPr id="124" name="Group 35">
                <a:extLst>
                  <a:ext uri="{FF2B5EF4-FFF2-40B4-BE49-F238E27FC236}">
                    <a16:creationId xmlns:a16="http://schemas.microsoft.com/office/drawing/2014/main" id="{27FBDD89-C250-2A02-F6BD-817EE7F4D18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2507" y="0"/>
                <a:ext cx="254072" cy="220026"/>
                <a:chOff x="0" y="0"/>
                <a:chExt cx="6350000" cy="5499100"/>
              </a:xfrm>
            </p:grpSpPr>
            <p:sp>
              <p:nvSpPr>
                <p:cNvPr id="125" name="Freeform 36">
                  <a:extLst>
                    <a:ext uri="{FF2B5EF4-FFF2-40B4-BE49-F238E27FC236}">
                      <a16:creationId xmlns:a16="http://schemas.microsoft.com/office/drawing/2014/main" id="{F5D8A0A4-7CCD-02CD-AEE0-AC3B346575E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350000" cy="549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5499100">
                      <a:moveTo>
                        <a:pt x="0" y="5499100"/>
                      </a:moveTo>
                      <a:lnTo>
                        <a:pt x="3175000" y="0"/>
                      </a:lnTo>
                      <a:lnTo>
                        <a:pt x="6350000" y="5499100"/>
                      </a:lnTo>
                      <a:lnTo>
                        <a:pt x="0" y="5499100"/>
                      </a:lnTo>
                      <a:close/>
                    </a:path>
                  </a:pathLst>
                </a:custGeom>
                <a:solidFill>
                  <a:srgbClr val="994AA3"/>
                </a:solidFill>
              </p:spPr>
            </p:sp>
          </p:grpSp>
        </p:grpSp>
        <p:grpSp>
          <p:nvGrpSpPr>
            <p:cNvPr id="14" name="Group 37">
              <a:extLst>
                <a:ext uri="{FF2B5EF4-FFF2-40B4-BE49-F238E27FC236}">
                  <a16:creationId xmlns:a16="http://schemas.microsoft.com/office/drawing/2014/main" id="{7483FA1A-DBF5-8603-8DD8-13F9EDD5A306}"/>
                </a:ext>
              </a:extLst>
            </p:cNvPr>
            <p:cNvGrpSpPr/>
            <p:nvPr/>
          </p:nvGrpSpPr>
          <p:grpSpPr>
            <a:xfrm>
              <a:off x="4447694" y="3759785"/>
              <a:ext cx="491545" cy="299026"/>
              <a:chOff x="0" y="0"/>
              <a:chExt cx="699087" cy="425280"/>
            </a:xfrm>
          </p:grpSpPr>
          <p:grpSp>
            <p:nvGrpSpPr>
              <p:cNvPr id="119" name="Group 38">
                <a:extLst>
                  <a:ext uri="{FF2B5EF4-FFF2-40B4-BE49-F238E27FC236}">
                    <a16:creationId xmlns:a16="http://schemas.microsoft.com/office/drawing/2014/main" id="{3C401549-030C-AF45-E1AC-61BC5BF75F44}"/>
                  </a:ext>
                </a:extLst>
              </p:cNvPr>
              <p:cNvGrpSpPr/>
              <p:nvPr/>
            </p:nvGrpSpPr>
            <p:grpSpPr>
              <a:xfrm>
                <a:off x="0" y="0"/>
                <a:ext cx="699087" cy="262381"/>
                <a:chOff x="0" y="0"/>
                <a:chExt cx="1913890" cy="718320"/>
              </a:xfrm>
            </p:grpSpPr>
            <p:sp>
              <p:nvSpPr>
                <p:cNvPr id="122" name="Freeform 39">
                  <a:extLst>
                    <a:ext uri="{FF2B5EF4-FFF2-40B4-BE49-F238E27FC236}">
                      <a16:creationId xmlns:a16="http://schemas.microsoft.com/office/drawing/2014/main" id="{C8E38F85-24EF-E139-4B04-2B0BC071932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913890" cy="71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718320">
                      <a:moveTo>
                        <a:pt x="0" y="0"/>
                      </a:moveTo>
                      <a:lnTo>
                        <a:pt x="1913890" y="0"/>
                      </a:lnTo>
                      <a:lnTo>
                        <a:pt x="1913890" y="718320"/>
                      </a:lnTo>
                      <a:lnTo>
                        <a:pt x="0" y="718320"/>
                      </a:lnTo>
                      <a:close/>
                    </a:path>
                  </a:pathLst>
                </a:custGeom>
                <a:solidFill>
                  <a:srgbClr val="994AA3"/>
                </a:solidFill>
              </p:spPr>
            </p:sp>
          </p:grpSp>
          <p:grpSp>
            <p:nvGrpSpPr>
              <p:cNvPr id="120" name="Group 40">
                <a:extLst>
                  <a:ext uri="{FF2B5EF4-FFF2-40B4-BE49-F238E27FC236}">
                    <a16:creationId xmlns:a16="http://schemas.microsoft.com/office/drawing/2014/main" id="{51D0C251-A947-DEAE-C988-47D44BB2214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-10800000">
                <a:off x="222507" y="205254"/>
                <a:ext cx="254072" cy="220026"/>
                <a:chOff x="0" y="0"/>
                <a:chExt cx="6350000" cy="5499100"/>
              </a:xfrm>
            </p:grpSpPr>
            <p:sp>
              <p:nvSpPr>
                <p:cNvPr id="121" name="Freeform 41">
                  <a:extLst>
                    <a:ext uri="{FF2B5EF4-FFF2-40B4-BE49-F238E27FC236}">
                      <a16:creationId xmlns:a16="http://schemas.microsoft.com/office/drawing/2014/main" id="{AD0407E0-F410-5195-D9F4-01C8DBF4B2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350000" cy="549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5499100">
                      <a:moveTo>
                        <a:pt x="0" y="5499100"/>
                      </a:moveTo>
                      <a:lnTo>
                        <a:pt x="3175000" y="0"/>
                      </a:lnTo>
                      <a:lnTo>
                        <a:pt x="6350000" y="5499100"/>
                      </a:lnTo>
                      <a:lnTo>
                        <a:pt x="0" y="5499100"/>
                      </a:lnTo>
                      <a:close/>
                    </a:path>
                  </a:pathLst>
                </a:custGeom>
                <a:solidFill>
                  <a:srgbClr val="994AA3"/>
                </a:solidFill>
              </p:spPr>
            </p:sp>
          </p:grpSp>
        </p:grpSp>
        <p:grpSp>
          <p:nvGrpSpPr>
            <p:cNvPr id="15" name="Group 42">
              <a:extLst>
                <a:ext uri="{FF2B5EF4-FFF2-40B4-BE49-F238E27FC236}">
                  <a16:creationId xmlns:a16="http://schemas.microsoft.com/office/drawing/2014/main" id="{47867BD4-0983-8B5E-49CB-656037BAC008}"/>
                </a:ext>
              </a:extLst>
            </p:cNvPr>
            <p:cNvGrpSpPr/>
            <p:nvPr/>
          </p:nvGrpSpPr>
          <p:grpSpPr>
            <a:xfrm>
              <a:off x="4939239" y="3648665"/>
              <a:ext cx="491545" cy="295606"/>
              <a:chOff x="0" y="0"/>
              <a:chExt cx="699087" cy="420417"/>
            </a:xfrm>
          </p:grpSpPr>
          <p:grpSp>
            <p:nvGrpSpPr>
              <p:cNvPr id="115" name="Group 43">
                <a:extLst>
                  <a:ext uri="{FF2B5EF4-FFF2-40B4-BE49-F238E27FC236}">
                    <a16:creationId xmlns:a16="http://schemas.microsoft.com/office/drawing/2014/main" id="{0BCEF9B2-A1BF-9BFD-8A6A-F245FDCE7BA4}"/>
                  </a:ext>
                </a:extLst>
              </p:cNvPr>
              <p:cNvGrpSpPr/>
              <p:nvPr/>
            </p:nvGrpSpPr>
            <p:grpSpPr>
              <a:xfrm>
                <a:off x="0" y="158036"/>
                <a:ext cx="699087" cy="262381"/>
                <a:chOff x="0" y="0"/>
                <a:chExt cx="1913890" cy="718320"/>
              </a:xfrm>
            </p:grpSpPr>
            <p:sp>
              <p:nvSpPr>
                <p:cNvPr id="118" name="Freeform 44">
                  <a:extLst>
                    <a:ext uri="{FF2B5EF4-FFF2-40B4-BE49-F238E27FC236}">
                      <a16:creationId xmlns:a16="http://schemas.microsoft.com/office/drawing/2014/main" id="{A2805A01-CF37-AFD8-A3AC-BEB5CE474E8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913890" cy="71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718320">
                      <a:moveTo>
                        <a:pt x="0" y="0"/>
                      </a:moveTo>
                      <a:lnTo>
                        <a:pt x="1913890" y="0"/>
                      </a:lnTo>
                      <a:lnTo>
                        <a:pt x="1913890" y="718320"/>
                      </a:lnTo>
                      <a:lnTo>
                        <a:pt x="0" y="718320"/>
                      </a:lnTo>
                      <a:close/>
                    </a:path>
                  </a:pathLst>
                </a:custGeom>
                <a:solidFill>
                  <a:srgbClr val="994AA3"/>
                </a:solidFill>
              </p:spPr>
            </p:sp>
          </p:grpSp>
          <p:grpSp>
            <p:nvGrpSpPr>
              <p:cNvPr id="116" name="Group 45">
                <a:extLst>
                  <a:ext uri="{FF2B5EF4-FFF2-40B4-BE49-F238E27FC236}">
                    <a16:creationId xmlns:a16="http://schemas.microsoft.com/office/drawing/2014/main" id="{2E238683-D831-C488-8B51-999CFF2BE47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2507" y="0"/>
                <a:ext cx="254072" cy="220026"/>
                <a:chOff x="0" y="0"/>
                <a:chExt cx="6350000" cy="5499100"/>
              </a:xfrm>
            </p:grpSpPr>
            <p:sp>
              <p:nvSpPr>
                <p:cNvPr id="117" name="Freeform 46">
                  <a:extLst>
                    <a:ext uri="{FF2B5EF4-FFF2-40B4-BE49-F238E27FC236}">
                      <a16:creationId xmlns:a16="http://schemas.microsoft.com/office/drawing/2014/main" id="{C9E57EE3-6F1A-751C-F4C0-20DF422690A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350000" cy="549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5499100">
                      <a:moveTo>
                        <a:pt x="0" y="5499100"/>
                      </a:moveTo>
                      <a:lnTo>
                        <a:pt x="3175000" y="0"/>
                      </a:lnTo>
                      <a:lnTo>
                        <a:pt x="6350000" y="5499100"/>
                      </a:lnTo>
                      <a:lnTo>
                        <a:pt x="0" y="5499100"/>
                      </a:lnTo>
                      <a:close/>
                    </a:path>
                  </a:pathLst>
                </a:custGeom>
                <a:solidFill>
                  <a:srgbClr val="994AA3"/>
                </a:solidFill>
              </p:spPr>
            </p:sp>
          </p:grpSp>
        </p:grpSp>
        <p:grpSp>
          <p:nvGrpSpPr>
            <p:cNvPr id="16" name="Group 47">
              <a:extLst>
                <a:ext uri="{FF2B5EF4-FFF2-40B4-BE49-F238E27FC236}">
                  <a16:creationId xmlns:a16="http://schemas.microsoft.com/office/drawing/2014/main" id="{A1A9E411-C41C-7048-BAC1-078C66E5745F}"/>
                </a:ext>
              </a:extLst>
            </p:cNvPr>
            <p:cNvGrpSpPr/>
            <p:nvPr/>
          </p:nvGrpSpPr>
          <p:grpSpPr>
            <a:xfrm>
              <a:off x="4609763" y="4137390"/>
              <a:ext cx="152748" cy="1258804"/>
              <a:chOff x="343" y="-6788"/>
              <a:chExt cx="152748" cy="1790298"/>
            </a:xfrm>
          </p:grpSpPr>
          <p:sp>
            <p:nvSpPr>
              <p:cNvPr id="112" name="AutoShape 48">
                <a:extLst>
                  <a:ext uri="{FF2B5EF4-FFF2-40B4-BE49-F238E27FC236}">
                    <a16:creationId xmlns:a16="http://schemas.microsoft.com/office/drawing/2014/main" id="{1ADDED45-4727-A06B-06B0-92711B8FBE2B}"/>
                  </a:ext>
                </a:extLst>
              </p:cNvPr>
              <p:cNvSpPr/>
              <p:nvPr/>
            </p:nvSpPr>
            <p:spPr>
              <a:xfrm rot="5399999">
                <a:off x="-653713" y="730430"/>
                <a:ext cx="1474435" cy="0"/>
              </a:xfrm>
              <a:prstGeom prst="line">
                <a:avLst/>
              </a:prstGeom>
              <a:ln w="13575" cap="flat">
                <a:solidFill>
                  <a:srgbClr val="B1B7BB"/>
                </a:solidFill>
                <a:prstDash val="sysDot"/>
                <a:headEnd type="none" w="sm" len="sm"/>
                <a:tailEnd type="none" w="sm" len="sm"/>
              </a:ln>
            </p:spPr>
          </p:sp>
          <p:grpSp>
            <p:nvGrpSpPr>
              <p:cNvPr id="113" name="Group 49">
                <a:extLst>
                  <a:ext uri="{FF2B5EF4-FFF2-40B4-BE49-F238E27FC236}">
                    <a16:creationId xmlns:a16="http://schemas.microsoft.com/office/drawing/2014/main" id="{CCD50AFA-98DA-C256-D6E4-EB9EC4E5CCE0}"/>
                  </a:ext>
                </a:extLst>
              </p:cNvPr>
              <p:cNvGrpSpPr/>
              <p:nvPr/>
            </p:nvGrpSpPr>
            <p:grpSpPr>
              <a:xfrm rot="-10800000">
                <a:off x="343" y="1630077"/>
                <a:ext cx="152748" cy="153433"/>
                <a:chOff x="14167" y="0"/>
                <a:chExt cx="6321665" cy="6350000"/>
              </a:xfrm>
            </p:grpSpPr>
            <p:sp>
              <p:nvSpPr>
                <p:cNvPr id="114" name="Freeform 50">
                  <a:extLst>
                    <a:ext uri="{FF2B5EF4-FFF2-40B4-BE49-F238E27FC236}">
                      <a16:creationId xmlns:a16="http://schemas.microsoft.com/office/drawing/2014/main" id="{AAAA29F7-2F47-7B07-3283-17B0451572F4}"/>
                    </a:ext>
                  </a:extLst>
                </p:cNvPr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994AA3"/>
                </a:solidFill>
              </p:spPr>
            </p:sp>
          </p:grpSp>
        </p:grpSp>
        <p:grpSp>
          <p:nvGrpSpPr>
            <p:cNvPr id="17" name="Group 51">
              <a:extLst>
                <a:ext uri="{FF2B5EF4-FFF2-40B4-BE49-F238E27FC236}">
                  <a16:creationId xmlns:a16="http://schemas.microsoft.com/office/drawing/2014/main" id="{302BFADC-F7A5-22B9-6FF9-256545D9FA47}"/>
                </a:ext>
              </a:extLst>
            </p:cNvPr>
            <p:cNvGrpSpPr/>
            <p:nvPr/>
          </p:nvGrpSpPr>
          <p:grpSpPr>
            <a:xfrm>
              <a:off x="4125544" y="2312184"/>
              <a:ext cx="152748" cy="1249258"/>
              <a:chOff x="342" y="0"/>
              <a:chExt cx="152748" cy="1776722"/>
            </a:xfrm>
          </p:grpSpPr>
          <p:sp>
            <p:nvSpPr>
              <p:cNvPr id="109" name="AutoShape 52">
                <a:extLst>
                  <a:ext uri="{FF2B5EF4-FFF2-40B4-BE49-F238E27FC236}">
                    <a16:creationId xmlns:a16="http://schemas.microsoft.com/office/drawing/2014/main" id="{268046DA-75DD-102E-BAC8-906EF60A08FE}"/>
                  </a:ext>
                </a:extLst>
              </p:cNvPr>
              <p:cNvSpPr/>
              <p:nvPr/>
            </p:nvSpPr>
            <p:spPr>
              <a:xfrm rot="-5400000">
                <a:off x="-667288" y="1039505"/>
                <a:ext cx="1474435" cy="0"/>
              </a:xfrm>
              <a:prstGeom prst="line">
                <a:avLst/>
              </a:prstGeom>
              <a:ln w="13575" cap="flat">
                <a:solidFill>
                  <a:srgbClr val="B1B7BB"/>
                </a:solidFill>
                <a:prstDash val="sysDot"/>
                <a:headEnd type="none" w="sm" len="sm"/>
                <a:tailEnd type="none" w="sm" len="sm"/>
              </a:ln>
            </p:spPr>
          </p:sp>
          <p:grpSp>
            <p:nvGrpSpPr>
              <p:cNvPr id="110" name="Group 53">
                <a:extLst>
                  <a:ext uri="{FF2B5EF4-FFF2-40B4-BE49-F238E27FC236}">
                    <a16:creationId xmlns:a16="http://schemas.microsoft.com/office/drawing/2014/main" id="{8EAF6744-8E15-CA5F-9319-5BD6AC9DFC08}"/>
                  </a:ext>
                </a:extLst>
              </p:cNvPr>
              <p:cNvGrpSpPr/>
              <p:nvPr/>
            </p:nvGrpSpPr>
            <p:grpSpPr>
              <a:xfrm>
                <a:off x="342" y="0"/>
                <a:ext cx="152748" cy="153433"/>
                <a:chOff x="14167" y="0"/>
                <a:chExt cx="6321665" cy="6350000"/>
              </a:xfrm>
            </p:grpSpPr>
            <p:sp>
              <p:nvSpPr>
                <p:cNvPr id="111" name="Freeform 54">
                  <a:extLst>
                    <a:ext uri="{FF2B5EF4-FFF2-40B4-BE49-F238E27FC236}">
                      <a16:creationId xmlns:a16="http://schemas.microsoft.com/office/drawing/2014/main" id="{1E3E6F35-2817-B053-4ACF-5D09D84405EB}"/>
                    </a:ext>
                  </a:extLst>
                </p:cNvPr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994AA3"/>
                </a:solidFill>
              </p:spPr>
            </p:sp>
          </p:grpSp>
        </p:grpSp>
        <p:sp>
          <p:nvSpPr>
            <p:cNvPr id="18" name="TextBox 55">
              <a:extLst>
                <a:ext uri="{FF2B5EF4-FFF2-40B4-BE49-F238E27FC236}">
                  <a16:creationId xmlns:a16="http://schemas.microsoft.com/office/drawing/2014/main" id="{FF78295E-43AE-61C3-2131-8F30C1B8823E}"/>
                </a:ext>
              </a:extLst>
            </p:cNvPr>
            <p:cNvSpPr txBox="1"/>
            <p:nvPr/>
          </p:nvSpPr>
          <p:spPr>
            <a:xfrm>
              <a:off x="4089273" y="3778609"/>
              <a:ext cx="223704" cy="75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46"/>
                </a:lnSpc>
              </a:pPr>
              <a:r>
                <a:rPr lang="en-US" sz="800" spc="28">
                  <a:solidFill>
                    <a:srgbClr val="FFFFFF"/>
                  </a:solidFill>
                  <a:latin typeface="Ubuntu"/>
                </a:rPr>
                <a:t>SEP</a:t>
              </a:r>
            </a:p>
          </p:txBody>
        </p:sp>
        <p:sp>
          <p:nvSpPr>
            <p:cNvPr id="19" name="TextBox 56">
              <a:extLst>
                <a:ext uri="{FF2B5EF4-FFF2-40B4-BE49-F238E27FC236}">
                  <a16:creationId xmlns:a16="http://schemas.microsoft.com/office/drawing/2014/main" id="{365D5D7F-8F3E-E6FC-A50D-5CB2F059EED9}"/>
                </a:ext>
              </a:extLst>
            </p:cNvPr>
            <p:cNvSpPr txBox="1"/>
            <p:nvPr/>
          </p:nvSpPr>
          <p:spPr>
            <a:xfrm>
              <a:off x="4574944" y="3778609"/>
              <a:ext cx="235452" cy="75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46"/>
                </a:lnSpc>
              </a:pPr>
              <a:r>
                <a:rPr lang="en-US" sz="800" spc="28">
                  <a:solidFill>
                    <a:srgbClr val="FFFFFF"/>
                  </a:solidFill>
                  <a:latin typeface="Ubuntu"/>
                </a:rPr>
                <a:t>OCT</a:t>
              </a:r>
            </a:p>
          </p:txBody>
        </p:sp>
        <p:sp>
          <p:nvSpPr>
            <p:cNvPr id="20" name="TextBox 57">
              <a:extLst>
                <a:ext uri="{FF2B5EF4-FFF2-40B4-BE49-F238E27FC236}">
                  <a16:creationId xmlns:a16="http://schemas.microsoft.com/office/drawing/2014/main" id="{4288A457-19A9-DD5E-ADA1-42D87D11E547}"/>
                </a:ext>
              </a:extLst>
            </p:cNvPr>
            <p:cNvSpPr txBox="1"/>
            <p:nvPr/>
          </p:nvSpPr>
          <p:spPr>
            <a:xfrm>
              <a:off x="5044040" y="3778609"/>
              <a:ext cx="325303" cy="75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46"/>
                </a:lnSpc>
              </a:pPr>
              <a:r>
                <a:rPr lang="en-US" sz="800" spc="28">
                  <a:solidFill>
                    <a:srgbClr val="FFFFFF"/>
                  </a:solidFill>
                  <a:latin typeface="Ubuntu"/>
                </a:rPr>
                <a:t>NOV</a:t>
              </a:r>
            </a:p>
          </p:txBody>
        </p:sp>
        <p:grpSp>
          <p:nvGrpSpPr>
            <p:cNvPr id="21" name="Group 58">
              <a:extLst>
                <a:ext uri="{FF2B5EF4-FFF2-40B4-BE49-F238E27FC236}">
                  <a16:creationId xmlns:a16="http://schemas.microsoft.com/office/drawing/2014/main" id="{A4770F5E-B525-24C2-5F63-99D756AE2354}"/>
                </a:ext>
              </a:extLst>
            </p:cNvPr>
            <p:cNvGrpSpPr/>
            <p:nvPr/>
          </p:nvGrpSpPr>
          <p:grpSpPr>
            <a:xfrm>
              <a:off x="5109431" y="2312184"/>
              <a:ext cx="152748" cy="1249258"/>
              <a:chOff x="342" y="0"/>
              <a:chExt cx="152748" cy="1776722"/>
            </a:xfrm>
          </p:grpSpPr>
          <p:sp>
            <p:nvSpPr>
              <p:cNvPr id="106" name="AutoShape 59">
                <a:extLst>
                  <a:ext uri="{FF2B5EF4-FFF2-40B4-BE49-F238E27FC236}">
                    <a16:creationId xmlns:a16="http://schemas.microsoft.com/office/drawing/2014/main" id="{D2C9ACF6-7620-84D7-C7F3-FD46A82A4B07}"/>
                  </a:ext>
                </a:extLst>
              </p:cNvPr>
              <p:cNvSpPr/>
              <p:nvPr/>
            </p:nvSpPr>
            <p:spPr>
              <a:xfrm rot="-5400000">
                <a:off x="-667288" y="1039505"/>
                <a:ext cx="1474435" cy="0"/>
              </a:xfrm>
              <a:prstGeom prst="line">
                <a:avLst/>
              </a:prstGeom>
              <a:ln w="13575" cap="flat">
                <a:solidFill>
                  <a:srgbClr val="B1B7BB"/>
                </a:solidFill>
                <a:prstDash val="sysDot"/>
                <a:headEnd type="none" w="sm" len="sm"/>
                <a:tailEnd type="none" w="sm" len="sm"/>
              </a:ln>
            </p:spPr>
          </p:sp>
          <p:grpSp>
            <p:nvGrpSpPr>
              <p:cNvPr id="107" name="Group 60">
                <a:extLst>
                  <a:ext uri="{FF2B5EF4-FFF2-40B4-BE49-F238E27FC236}">
                    <a16:creationId xmlns:a16="http://schemas.microsoft.com/office/drawing/2014/main" id="{D1FD3357-1411-9622-EF1F-E57908DFF157}"/>
                  </a:ext>
                </a:extLst>
              </p:cNvPr>
              <p:cNvGrpSpPr/>
              <p:nvPr/>
            </p:nvGrpSpPr>
            <p:grpSpPr>
              <a:xfrm>
                <a:off x="342" y="0"/>
                <a:ext cx="152748" cy="153433"/>
                <a:chOff x="14167" y="0"/>
                <a:chExt cx="6321665" cy="6350000"/>
              </a:xfrm>
            </p:grpSpPr>
            <p:sp>
              <p:nvSpPr>
                <p:cNvPr id="108" name="Freeform 61">
                  <a:extLst>
                    <a:ext uri="{FF2B5EF4-FFF2-40B4-BE49-F238E27FC236}">
                      <a16:creationId xmlns:a16="http://schemas.microsoft.com/office/drawing/2014/main" id="{E94AF02E-1862-92FD-AD75-AA035CF33C59}"/>
                    </a:ext>
                  </a:extLst>
                </p:cNvPr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994AA3"/>
                </a:solidFill>
              </p:spPr>
            </p:sp>
          </p:grpSp>
        </p:grpSp>
        <p:grpSp>
          <p:nvGrpSpPr>
            <p:cNvPr id="22" name="Group 62">
              <a:extLst>
                <a:ext uri="{FF2B5EF4-FFF2-40B4-BE49-F238E27FC236}">
                  <a16:creationId xmlns:a16="http://schemas.microsoft.com/office/drawing/2014/main" id="{57A7E2E9-702B-C8A2-4378-304247117851}"/>
                </a:ext>
              </a:extLst>
            </p:cNvPr>
            <p:cNvGrpSpPr/>
            <p:nvPr/>
          </p:nvGrpSpPr>
          <p:grpSpPr>
            <a:xfrm>
              <a:off x="7155511" y="3648665"/>
              <a:ext cx="491545" cy="295606"/>
              <a:chOff x="0" y="0"/>
              <a:chExt cx="699087" cy="420417"/>
            </a:xfrm>
          </p:grpSpPr>
          <p:grpSp>
            <p:nvGrpSpPr>
              <p:cNvPr id="102" name="Group 63">
                <a:extLst>
                  <a:ext uri="{FF2B5EF4-FFF2-40B4-BE49-F238E27FC236}">
                    <a16:creationId xmlns:a16="http://schemas.microsoft.com/office/drawing/2014/main" id="{4D676C52-95DD-151A-335B-385B49A4B86D}"/>
                  </a:ext>
                </a:extLst>
              </p:cNvPr>
              <p:cNvGrpSpPr/>
              <p:nvPr/>
            </p:nvGrpSpPr>
            <p:grpSpPr>
              <a:xfrm>
                <a:off x="0" y="158036"/>
                <a:ext cx="699087" cy="262381"/>
                <a:chOff x="0" y="0"/>
                <a:chExt cx="1913890" cy="718320"/>
              </a:xfrm>
            </p:grpSpPr>
            <p:sp>
              <p:nvSpPr>
                <p:cNvPr id="105" name="Freeform 64">
                  <a:extLst>
                    <a:ext uri="{FF2B5EF4-FFF2-40B4-BE49-F238E27FC236}">
                      <a16:creationId xmlns:a16="http://schemas.microsoft.com/office/drawing/2014/main" id="{B4CB253C-EAF4-B203-5855-9F77D39F32A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913890" cy="71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718320">
                      <a:moveTo>
                        <a:pt x="0" y="0"/>
                      </a:moveTo>
                      <a:lnTo>
                        <a:pt x="1913890" y="0"/>
                      </a:lnTo>
                      <a:lnTo>
                        <a:pt x="1913890" y="718320"/>
                      </a:lnTo>
                      <a:lnTo>
                        <a:pt x="0" y="718320"/>
                      </a:lnTo>
                      <a:close/>
                    </a:path>
                  </a:pathLst>
                </a:custGeom>
                <a:solidFill>
                  <a:srgbClr val="95D737"/>
                </a:solidFill>
              </p:spPr>
            </p:sp>
          </p:grpSp>
          <p:grpSp>
            <p:nvGrpSpPr>
              <p:cNvPr id="103" name="Group 65">
                <a:extLst>
                  <a:ext uri="{FF2B5EF4-FFF2-40B4-BE49-F238E27FC236}">
                    <a16:creationId xmlns:a16="http://schemas.microsoft.com/office/drawing/2014/main" id="{D9F5CF36-F347-A7C6-D6DE-4966AB41451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2507" y="0"/>
                <a:ext cx="254072" cy="220026"/>
                <a:chOff x="0" y="0"/>
                <a:chExt cx="6350000" cy="5499100"/>
              </a:xfrm>
            </p:grpSpPr>
            <p:sp>
              <p:nvSpPr>
                <p:cNvPr id="104" name="Freeform 66">
                  <a:extLst>
                    <a:ext uri="{FF2B5EF4-FFF2-40B4-BE49-F238E27FC236}">
                      <a16:creationId xmlns:a16="http://schemas.microsoft.com/office/drawing/2014/main" id="{78066A66-CC9D-0AF5-1202-3967BE250E3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350000" cy="549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5499100">
                      <a:moveTo>
                        <a:pt x="0" y="5499100"/>
                      </a:moveTo>
                      <a:lnTo>
                        <a:pt x="3175000" y="0"/>
                      </a:lnTo>
                      <a:lnTo>
                        <a:pt x="6350000" y="5499100"/>
                      </a:lnTo>
                      <a:lnTo>
                        <a:pt x="0" y="5499100"/>
                      </a:lnTo>
                      <a:close/>
                    </a:path>
                  </a:pathLst>
                </a:custGeom>
                <a:solidFill>
                  <a:srgbClr val="95D737"/>
                </a:solidFill>
              </p:spPr>
            </p:sp>
          </p:grpSp>
        </p:grp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9734C7FA-D776-1705-B9EC-9A42D81B0B34}"/>
                </a:ext>
              </a:extLst>
            </p:cNvPr>
            <p:cNvSpPr txBox="1"/>
            <p:nvPr/>
          </p:nvSpPr>
          <p:spPr>
            <a:xfrm>
              <a:off x="7279433" y="3778585"/>
              <a:ext cx="288034" cy="757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46"/>
                </a:lnSpc>
              </a:pPr>
              <a:r>
                <a:rPr lang="en-US" sz="800" spc="28">
                  <a:solidFill>
                    <a:srgbClr val="FFFFFF"/>
                  </a:solidFill>
                  <a:latin typeface="Ubuntu"/>
                </a:rPr>
                <a:t>MAR</a:t>
              </a:r>
            </a:p>
          </p:txBody>
        </p:sp>
        <p:sp>
          <p:nvSpPr>
            <p:cNvPr id="24" name="TextBox 68">
              <a:extLst>
                <a:ext uri="{FF2B5EF4-FFF2-40B4-BE49-F238E27FC236}">
                  <a16:creationId xmlns:a16="http://schemas.microsoft.com/office/drawing/2014/main" id="{9D228F58-61E3-C579-741A-EA21CCB85708}"/>
                </a:ext>
              </a:extLst>
            </p:cNvPr>
            <p:cNvSpPr txBox="1"/>
            <p:nvPr/>
          </p:nvSpPr>
          <p:spPr>
            <a:xfrm>
              <a:off x="7773503" y="3778609"/>
              <a:ext cx="237060" cy="74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46"/>
                </a:lnSpc>
              </a:pPr>
              <a:r>
                <a:rPr lang="en-US" sz="700" spc="28">
                  <a:solidFill>
                    <a:srgbClr val="FFFFFF"/>
                  </a:solidFill>
                  <a:latin typeface="Ubuntu"/>
                </a:rPr>
                <a:t>NOV</a:t>
              </a:r>
            </a:p>
          </p:txBody>
        </p:sp>
        <p:grpSp>
          <p:nvGrpSpPr>
            <p:cNvPr id="25" name="Group 69">
              <a:extLst>
                <a:ext uri="{FF2B5EF4-FFF2-40B4-BE49-F238E27FC236}">
                  <a16:creationId xmlns:a16="http://schemas.microsoft.com/office/drawing/2014/main" id="{E2BC9396-559B-01D9-87FA-C1E46351E93F}"/>
                </a:ext>
              </a:extLst>
            </p:cNvPr>
            <p:cNvGrpSpPr/>
            <p:nvPr/>
          </p:nvGrpSpPr>
          <p:grpSpPr>
            <a:xfrm>
              <a:off x="7325305" y="2312184"/>
              <a:ext cx="152748" cy="1249258"/>
              <a:chOff x="342" y="0"/>
              <a:chExt cx="152748" cy="1776722"/>
            </a:xfrm>
          </p:grpSpPr>
          <p:sp>
            <p:nvSpPr>
              <p:cNvPr id="99" name="AutoShape 70">
                <a:extLst>
                  <a:ext uri="{FF2B5EF4-FFF2-40B4-BE49-F238E27FC236}">
                    <a16:creationId xmlns:a16="http://schemas.microsoft.com/office/drawing/2014/main" id="{0ED5C5B8-B1F3-5AD6-96BB-C30A59147DDB}"/>
                  </a:ext>
                </a:extLst>
              </p:cNvPr>
              <p:cNvSpPr/>
              <p:nvPr/>
            </p:nvSpPr>
            <p:spPr>
              <a:xfrm rot="-5400000">
                <a:off x="-667288" y="1039505"/>
                <a:ext cx="1474435" cy="0"/>
              </a:xfrm>
              <a:prstGeom prst="line">
                <a:avLst/>
              </a:prstGeom>
              <a:ln w="13575" cap="flat">
                <a:solidFill>
                  <a:srgbClr val="B1B7BB"/>
                </a:solidFill>
                <a:prstDash val="sysDot"/>
                <a:headEnd type="none" w="sm" len="sm"/>
                <a:tailEnd type="none" w="sm" len="sm"/>
              </a:ln>
            </p:spPr>
          </p:sp>
          <p:grpSp>
            <p:nvGrpSpPr>
              <p:cNvPr id="100" name="Group 71">
                <a:extLst>
                  <a:ext uri="{FF2B5EF4-FFF2-40B4-BE49-F238E27FC236}">
                    <a16:creationId xmlns:a16="http://schemas.microsoft.com/office/drawing/2014/main" id="{4C71B959-6586-A3AC-ECD9-00AB8AD428ED}"/>
                  </a:ext>
                </a:extLst>
              </p:cNvPr>
              <p:cNvGrpSpPr/>
              <p:nvPr/>
            </p:nvGrpSpPr>
            <p:grpSpPr>
              <a:xfrm>
                <a:off x="342" y="0"/>
                <a:ext cx="152748" cy="153433"/>
                <a:chOff x="14167" y="0"/>
                <a:chExt cx="6321665" cy="6350000"/>
              </a:xfrm>
            </p:grpSpPr>
            <p:sp>
              <p:nvSpPr>
                <p:cNvPr id="101" name="Freeform 72">
                  <a:extLst>
                    <a:ext uri="{FF2B5EF4-FFF2-40B4-BE49-F238E27FC236}">
                      <a16:creationId xmlns:a16="http://schemas.microsoft.com/office/drawing/2014/main" id="{68EC6CE0-1783-6A74-C778-EC7431BA6999}"/>
                    </a:ext>
                  </a:extLst>
                </p:cNvPr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95D737"/>
                </a:solidFill>
              </p:spPr>
            </p:sp>
          </p:grpSp>
        </p:grpSp>
        <p:grpSp>
          <p:nvGrpSpPr>
            <p:cNvPr id="26" name="Group 73">
              <a:extLst>
                <a:ext uri="{FF2B5EF4-FFF2-40B4-BE49-F238E27FC236}">
                  <a16:creationId xmlns:a16="http://schemas.microsoft.com/office/drawing/2014/main" id="{84861AF6-A375-AF59-96CD-2E624B9F41A0}"/>
                </a:ext>
              </a:extLst>
            </p:cNvPr>
            <p:cNvGrpSpPr/>
            <p:nvPr/>
          </p:nvGrpSpPr>
          <p:grpSpPr>
            <a:xfrm>
              <a:off x="2848012" y="3648665"/>
              <a:ext cx="491545" cy="295606"/>
              <a:chOff x="0" y="0"/>
              <a:chExt cx="699087" cy="420417"/>
            </a:xfrm>
          </p:grpSpPr>
          <p:grpSp>
            <p:nvGrpSpPr>
              <p:cNvPr id="95" name="Group 74">
                <a:extLst>
                  <a:ext uri="{FF2B5EF4-FFF2-40B4-BE49-F238E27FC236}">
                    <a16:creationId xmlns:a16="http://schemas.microsoft.com/office/drawing/2014/main" id="{3D786011-7EAE-7FEA-44AD-F092EFCA7256}"/>
                  </a:ext>
                </a:extLst>
              </p:cNvPr>
              <p:cNvGrpSpPr/>
              <p:nvPr/>
            </p:nvGrpSpPr>
            <p:grpSpPr>
              <a:xfrm>
                <a:off x="0" y="158036"/>
                <a:ext cx="699087" cy="262381"/>
                <a:chOff x="0" y="0"/>
                <a:chExt cx="1913890" cy="718320"/>
              </a:xfrm>
            </p:grpSpPr>
            <p:sp>
              <p:nvSpPr>
                <p:cNvPr id="98" name="Freeform 75">
                  <a:extLst>
                    <a:ext uri="{FF2B5EF4-FFF2-40B4-BE49-F238E27FC236}">
                      <a16:creationId xmlns:a16="http://schemas.microsoft.com/office/drawing/2014/main" id="{9D385D66-116B-217D-E159-95CB10AA8FA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913890" cy="71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718320">
                      <a:moveTo>
                        <a:pt x="0" y="0"/>
                      </a:moveTo>
                      <a:lnTo>
                        <a:pt x="1913890" y="0"/>
                      </a:lnTo>
                      <a:lnTo>
                        <a:pt x="1913890" y="718320"/>
                      </a:lnTo>
                      <a:lnTo>
                        <a:pt x="0" y="718320"/>
                      </a:lnTo>
                      <a:close/>
                    </a:path>
                  </a:pathLst>
                </a:custGeom>
                <a:solidFill>
                  <a:srgbClr val="DB605A"/>
                </a:solidFill>
              </p:spPr>
            </p:sp>
          </p:grpSp>
          <p:grpSp>
            <p:nvGrpSpPr>
              <p:cNvPr id="96" name="Group 76">
                <a:extLst>
                  <a:ext uri="{FF2B5EF4-FFF2-40B4-BE49-F238E27FC236}">
                    <a16:creationId xmlns:a16="http://schemas.microsoft.com/office/drawing/2014/main" id="{1876B7A4-6D9C-0F8A-776D-9238973860E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2507" y="0"/>
                <a:ext cx="254072" cy="220026"/>
                <a:chOff x="0" y="0"/>
                <a:chExt cx="6350000" cy="5499100"/>
              </a:xfrm>
            </p:grpSpPr>
            <p:sp>
              <p:nvSpPr>
                <p:cNvPr id="97" name="Freeform 77">
                  <a:extLst>
                    <a:ext uri="{FF2B5EF4-FFF2-40B4-BE49-F238E27FC236}">
                      <a16:creationId xmlns:a16="http://schemas.microsoft.com/office/drawing/2014/main" id="{D710B312-DE99-095F-F192-11DA26C362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350000" cy="549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5499100">
                      <a:moveTo>
                        <a:pt x="0" y="5499100"/>
                      </a:moveTo>
                      <a:lnTo>
                        <a:pt x="3175000" y="0"/>
                      </a:lnTo>
                      <a:lnTo>
                        <a:pt x="6350000" y="5499100"/>
                      </a:lnTo>
                      <a:lnTo>
                        <a:pt x="0" y="5499100"/>
                      </a:lnTo>
                      <a:close/>
                    </a:path>
                  </a:pathLst>
                </a:custGeom>
                <a:solidFill>
                  <a:srgbClr val="DB605A"/>
                </a:solidFill>
              </p:spPr>
            </p:sp>
          </p:grpSp>
        </p:grpSp>
        <p:grpSp>
          <p:nvGrpSpPr>
            <p:cNvPr id="27" name="Group 78">
              <a:extLst>
                <a:ext uri="{FF2B5EF4-FFF2-40B4-BE49-F238E27FC236}">
                  <a16:creationId xmlns:a16="http://schemas.microsoft.com/office/drawing/2014/main" id="{4E0E4711-87D6-F27B-DBE3-B1F7761C5372}"/>
                </a:ext>
              </a:extLst>
            </p:cNvPr>
            <p:cNvGrpSpPr/>
            <p:nvPr/>
          </p:nvGrpSpPr>
          <p:grpSpPr>
            <a:xfrm>
              <a:off x="2518536" y="4137390"/>
              <a:ext cx="152748" cy="1258804"/>
              <a:chOff x="343" y="-6788"/>
              <a:chExt cx="152748" cy="1790298"/>
            </a:xfrm>
          </p:grpSpPr>
          <p:sp>
            <p:nvSpPr>
              <p:cNvPr id="92" name="AutoShape 79">
                <a:extLst>
                  <a:ext uri="{FF2B5EF4-FFF2-40B4-BE49-F238E27FC236}">
                    <a16:creationId xmlns:a16="http://schemas.microsoft.com/office/drawing/2014/main" id="{FEF94B3D-18A7-353A-8233-B0842ABA13D7}"/>
                  </a:ext>
                </a:extLst>
              </p:cNvPr>
              <p:cNvSpPr/>
              <p:nvPr/>
            </p:nvSpPr>
            <p:spPr>
              <a:xfrm rot="5399999">
                <a:off x="-653713" y="730430"/>
                <a:ext cx="1474435" cy="0"/>
              </a:xfrm>
              <a:prstGeom prst="line">
                <a:avLst/>
              </a:prstGeom>
              <a:ln w="13575" cap="flat">
                <a:solidFill>
                  <a:srgbClr val="B1B7BB"/>
                </a:solidFill>
                <a:prstDash val="sysDot"/>
                <a:headEnd type="none" w="sm" len="sm"/>
                <a:tailEnd type="none" w="sm" len="sm"/>
              </a:ln>
            </p:spPr>
          </p:sp>
          <p:grpSp>
            <p:nvGrpSpPr>
              <p:cNvPr id="93" name="Group 80">
                <a:extLst>
                  <a:ext uri="{FF2B5EF4-FFF2-40B4-BE49-F238E27FC236}">
                    <a16:creationId xmlns:a16="http://schemas.microsoft.com/office/drawing/2014/main" id="{2AA5B724-3233-FB3C-FAF3-835A02F3AD19}"/>
                  </a:ext>
                </a:extLst>
              </p:cNvPr>
              <p:cNvGrpSpPr/>
              <p:nvPr/>
            </p:nvGrpSpPr>
            <p:grpSpPr>
              <a:xfrm rot="-10800000">
                <a:off x="343" y="1630077"/>
                <a:ext cx="152748" cy="153433"/>
                <a:chOff x="14167" y="0"/>
                <a:chExt cx="6321665" cy="6350000"/>
              </a:xfrm>
            </p:grpSpPr>
            <p:sp>
              <p:nvSpPr>
                <p:cNvPr id="94" name="Freeform 81">
                  <a:extLst>
                    <a:ext uri="{FF2B5EF4-FFF2-40B4-BE49-F238E27FC236}">
                      <a16:creationId xmlns:a16="http://schemas.microsoft.com/office/drawing/2014/main" id="{C828BD05-409E-0905-7908-0D15E5357F39}"/>
                    </a:ext>
                  </a:extLst>
                </p:cNvPr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DB605A"/>
                </a:solidFill>
              </p:spPr>
            </p:sp>
          </p:grpSp>
        </p:grpSp>
        <p:grpSp>
          <p:nvGrpSpPr>
            <p:cNvPr id="28" name="Group 82">
              <a:extLst>
                <a:ext uri="{FF2B5EF4-FFF2-40B4-BE49-F238E27FC236}">
                  <a16:creationId xmlns:a16="http://schemas.microsoft.com/office/drawing/2014/main" id="{BCCF244F-1453-E16B-77B3-C71D310AF6FF}"/>
                </a:ext>
              </a:extLst>
            </p:cNvPr>
            <p:cNvGrpSpPr/>
            <p:nvPr/>
          </p:nvGrpSpPr>
          <p:grpSpPr>
            <a:xfrm>
              <a:off x="3502423" y="4137390"/>
              <a:ext cx="152748" cy="1258804"/>
              <a:chOff x="343" y="-6788"/>
              <a:chExt cx="152748" cy="1790298"/>
            </a:xfrm>
          </p:grpSpPr>
          <p:sp>
            <p:nvSpPr>
              <p:cNvPr id="89" name="AutoShape 83">
                <a:extLst>
                  <a:ext uri="{FF2B5EF4-FFF2-40B4-BE49-F238E27FC236}">
                    <a16:creationId xmlns:a16="http://schemas.microsoft.com/office/drawing/2014/main" id="{CD5D09CB-E99E-D636-1884-D2C99C544AED}"/>
                  </a:ext>
                </a:extLst>
              </p:cNvPr>
              <p:cNvSpPr/>
              <p:nvPr/>
            </p:nvSpPr>
            <p:spPr>
              <a:xfrm rot="5399999">
                <a:off x="-653713" y="730430"/>
                <a:ext cx="1474435" cy="0"/>
              </a:xfrm>
              <a:prstGeom prst="line">
                <a:avLst/>
              </a:prstGeom>
              <a:ln w="13575" cap="flat">
                <a:solidFill>
                  <a:srgbClr val="B1B7BB"/>
                </a:solidFill>
                <a:prstDash val="sysDot"/>
                <a:headEnd type="none" w="sm" len="sm"/>
                <a:tailEnd type="none" w="sm" len="sm"/>
              </a:ln>
            </p:spPr>
          </p:sp>
          <p:grpSp>
            <p:nvGrpSpPr>
              <p:cNvPr id="90" name="Group 84">
                <a:extLst>
                  <a:ext uri="{FF2B5EF4-FFF2-40B4-BE49-F238E27FC236}">
                    <a16:creationId xmlns:a16="http://schemas.microsoft.com/office/drawing/2014/main" id="{330F620C-E07F-BB77-4358-2CD63A060CFE}"/>
                  </a:ext>
                </a:extLst>
              </p:cNvPr>
              <p:cNvGrpSpPr/>
              <p:nvPr/>
            </p:nvGrpSpPr>
            <p:grpSpPr>
              <a:xfrm rot="-10800000">
                <a:off x="343" y="1630077"/>
                <a:ext cx="152748" cy="153433"/>
                <a:chOff x="14167" y="0"/>
                <a:chExt cx="6321665" cy="6350000"/>
              </a:xfrm>
            </p:grpSpPr>
            <p:sp>
              <p:nvSpPr>
                <p:cNvPr id="91" name="Freeform 85">
                  <a:extLst>
                    <a:ext uri="{FF2B5EF4-FFF2-40B4-BE49-F238E27FC236}">
                      <a16:creationId xmlns:a16="http://schemas.microsoft.com/office/drawing/2014/main" id="{F0CB2924-4722-C50C-220F-B63F0A393C8F}"/>
                    </a:ext>
                  </a:extLst>
                </p:cNvPr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DB605A"/>
                </a:solidFill>
              </p:spPr>
            </p:sp>
          </p:grpSp>
        </p:grpSp>
        <p:grpSp>
          <p:nvGrpSpPr>
            <p:cNvPr id="29" name="Group 86">
              <a:extLst>
                <a:ext uri="{FF2B5EF4-FFF2-40B4-BE49-F238E27FC236}">
                  <a16:creationId xmlns:a16="http://schemas.microsoft.com/office/drawing/2014/main" id="{D96F885A-0EEC-5CCE-6E9D-9C9882E6DBFC}"/>
                </a:ext>
              </a:extLst>
            </p:cNvPr>
            <p:cNvGrpSpPr/>
            <p:nvPr/>
          </p:nvGrpSpPr>
          <p:grpSpPr>
            <a:xfrm>
              <a:off x="3018204" y="2312184"/>
              <a:ext cx="152748" cy="1249258"/>
              <a:chOff x="342" y="0"/>
              <a:chExt cx="152748" cy="1776722"/>
            </a:xfrm>
          </p:grpSpPr>
          <p:sp>
            <p:nvSpPr>
              <p:cNvPr id="86" name="AutoShape 87">
                <a:extLst>
                  <a:ext uri="{FF2B5EF4-FFF2-40B4-BE49-F238E27FC236}">
                    <a16:creationId xmlns:a16="http://schemas.microsoft.com/office/drawing/2014/main" id="{872B3FBB-B1C8-DCB5-5911-BCDEB35C911F}"/>
                  </a:ext>
                </a:extLst>
              </p:cNvPr>
              <p:cNvSpPr/>
              <p:nvPr/>
            </p:nvSpPr>
            <p:spPr>
              <a:xfrm rot="-5400000">
                <a:off x="-667288" y="1039505"/>
                <a:ext cx="1474435" cy="0"/>
              </a:xfrm>
              <a:prstGeom prst="line">
                <a:avLst/>
              </a:prstGeom>
              <a:ln w="13575" cap="flat">
                <a:solidFill>
                  <a:srgbClr val="B1B7BB"/>
                </a:solidFill>
                <a:prstDash val="sysDot"/>
                <a:headEnd type="none" w="sm" len="sm"/>
                <a:tailEnd type="none" w="sm" len="sm"/>
              </a:ln>
            </p:spPr>
          </p:sp>
          <p:grpSp>
            <p:nvGrpSpPr>
              <p:cNvPr id="87" name="Group 88">
                <a:extLst>
                  <a:ext uri="{FF2B5EF4-FFF2-40B4-BE49-F238E27FC236}">
                    <a16:creationId xmlns:a16="http://schemas.microsoft.com/office/drawing/2014/main" id="{C592D6B2-2147-D52A-9485-BF043B8C87C7}"/>
                  </a:ext>
                </a:extLst>
              </p:cNvPr>
              <p:cNvGrpSpPr/>
              <p:nvPr/>
            </p:nvGrpSpPr>
            <p:grpSpPr>
              <a:xfrm>
                <a:off x="342" y="0"/>
                <a:ext cx="152748" cy="153433"/>
                <a:chOff x="14167" y="0"/>
                <a:chExt cx="6321665" cy="6350000"/>
              </a:xfrm>
            </p:grpSpPr>
            <p:sp>
              <p:nvSpPr>
                <p:cNvPr id="88" name="Freeform 89">
                  <a:extLst>
                    <a:ext uri="{FF2B5EF4-FFF2-40B4-BE49-F238E27FC236}">
                      <a16:creationId xmlns:a16="http://schemas.microsoft.com/office/drawing/2014/main" id="{B5B65E8E-5CD1-3680-E8AC-795EED65AFD8}"/>
                    </a:ext>
                  </a:extLst>
                </p:cNvPr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DB605A"/>
                </a:solidFill>
              </p:spPr>
            </p:sp>
          </p:grpSp>
        </p:grpSp>
        <p:grpSp>
          <p:nvGrpSpPr>
            <p:cNvPr id="30" name="Group 90">
              <a:extLst>
                <a:ext uri="{FF2B5EF4-FFF2-40B4-BE49-F238E27FC236}">
                  <a16:creationId xmlns:a16="http://schemas.microsoft.com/office/drawing/2014/main" id="{E079D46E-F652-1E79-C2FB-B4555D40BC31}"/>
                </a:ext>
              </a:extLst>
            </p:cNvPr>
            <p:cNvGrpSpPr/>
            <p:nvPr/>
          </p:nvGrpSpPr>
          <p:grpSpPr>
            <a:xfrm>
              <a:off x="2355671" y="3759785"/>
              <a:ext cx="491545" cy="299026"/>
              <a:chOff x="0" y="0"/>
              <a:chExt cx="699087" cy="425280"/>
            </a:xfrm>
          </p:grpSpPr>
          <p:grpSp>
            <p:nvGrpSpPr>
              <p:cNvPr id="82" name="Group 91">
                <a:extLst>
                  <a:ext uri="{FF2B5EF4-FFF2-40B4-BE49-F238E27FC236}">
                    <a16:creationId xmlns:a16="http://schemas.microsoft.com/office/drawing/2014/main" id="{AEDA467B-1458-33C1-68F9-C351764D33E4}"/>
                  </a:ext>
                </a:extLst>
              </p:cNvPr>
              <p:cNvGrpSpPr/>
              <p:nvPr/>
            </p:nvGrpSpPr>
            <p:grpSpPr>
              <a:xfrm>
                <a:off x="0" y="0"/>
                <a:ext cx="699087" cy="262381"/>
                <a:chOff x="0" y="0"/>
                <a:chExt cx="1913890" cy="718320"/>
              </a:xfrm>
            </p:grpSpPr>
            <p:sp>
              <p:nvSpPr>
                <p:cNvPr id="85" name="Freeform 92">
                  <a:extLst>
                    <a:ext uri="{FF2B5EF4-FFF2-40B4-BE49-F238E27FC236}">
                      <a16:creationId xmlns:a16="http://schemas.microsoft.com/office/drawing/2014/main" id="{2E9DF914-7FCB-9957-83CC-3E2062D5B3E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913890" cy="71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718320">
                      <a:moveTo>
                        <a:pt x="0" y="0"/>
                      </a:moveTo>
                      <a:lnTo>
                        <a:pt x="1913890" y="0"/>
                      </a:lnTo>
                      <a:lnTo>
                        <a:pt x="1913890" y="718320"/>
                      </a:lnTo>
                      <a:lnTo>
                        <a:pt x="0" y="718320"/>
                      </a:lnTo>
                      <a:close/>
                    </a:path>
                  </a:pathLst>
                </a:custGeom>
                <a:solidFill>
                  <a:srgbClr val="DB605A"/>
                </a:solidFill>
              </p:spPr>
            </p:sp>
          </p:grpSp>
          <p:grpSp>
            <p:nvGrpSpPr>
              <p:cNvPr id="83" name="Group 93">
                <a:extLst>
                  <a:ext uri="{FF2B5EF4-FFF2-40B4-BE49-F238E27FC236}">
                    <a16:creationId xmlns:a16="http://schemas.microsoft.com/office/drawing/2014/main" id="{0BD3F791-30E1-CAAE-4EA0-C415BE925C5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-10800000">
                <a:off x="222507" y="205254"/>
                <a:ext cx="254072" cy="220026"/>
                <a:chOff x="0" y="0"/>
                <a:chExt cx="6350000" cy="5499100"/>
              </a:xfrm>
            </p:grpSpPr>
            <p:sp>
              <p:nvSpPr>
                <p:cNvPr id="84" name="Freeform 94">
                  <a:extLst>
                    <a:ext uri="{FF2B5EF4-FFF2-40B4-BE49-F238E27FC236}">
                      <a16:creationId xmlns:a16="http://schemas.microsoft.com/office/drawing/2014/main" id="{F35EABFB-0DD5-A58C-B78A-E710EC3BA03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350000" cy="549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5499100">
                      <a:moveTo>
                        <a:pt x="0" y="5499100"/>
                      </a:moveTo>
                      <a:lnTo>
                        <a:pt x="3175000" y="0"/>
                      </a:lnTo>
                      <a:lnTo>
                        <a:pt x="6350000" y="5499100"/>
                      </a:lnTo>
                      <a:lnTo>
                        <a:pt x="0" y="5499100"/>
                      </a:lnTo>
                      <a:close/>
                    </a:path>
                  </a:pathLst>
                </a:custGeom>
                <a:solidFill>
                  <a:srgbClr val="DB605A"/>
                </a:solidFill>
              </p:spPr>
            </p:sp>
          </p:grpSp>
        </p:grpSp>
        <p:sp>
          <p:nvSpPr>
            <p:cNvPr id="31" name="TextBox 95">
              <a:extLst>
                <a:ext uri="{FF2B5EF4-FFF2-40B4-BE49-F238E27FC236}">
                  <a16:creationId xmlns:a16="http://schemas.microsoft.com/office/drawing/2014/main" id="{C3B9A817-4A10-1507-BA48-A457EB2B661D}"/>
                </a:ext>
              </a:extLst>
            </p:cNvPr>
            <p:cNvSpPr txBox="1"/>
            <p:nvPr/>
          </p:nvSpPr>
          <p:spPr>
            <a:xfrm>
              <a:off x="2493920" y="3778609"/>
              <a:ext cx="215048" cy="75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46"/>
                </a:lnSpc>
              </a:pPr>
              <a:r>
                <a:rPr lang="en-US" sz="800" spc="28">
                  <a:solidFill>
                    <a:srgbClr val="FFFFFF"/>
                  </a:solidFill>
                  <a:latin typeface="Ubuntu"/>
                </a:rPr>
                <a:t>JUN</a:t>
              </a:r>
            </a:p>
          </p:txBody>
        </p:sp>
        <p:sp>
          <p:nvSpPr>
            <p:cNvPr id="32" name="TextBox 96">
              <a:extLst>
                <a:ext uri="{FF2B5EF4-FFF2-40B4-BE49-F238E27FC236}">
                  <a16:creationId xmlns:a16="http://schemas.microsoft.com/office/drawing/2014/main" id="{4387A14C-5462-7C2E-555F-204891959065}"/>
                </a:ext>
              </a:extLst>
            </p:cNvPr>
            <p:cNvSpPr txBox="1"/>
            <p:nvPr/>
          </p:nvSpPr>
          <p:spPr>
            <a:xfrm>
              <a:off x="2989360" y="3778609"/>
              <a:ext cx="207257" cy="75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46"/>
                </a:lnSpc>
              </a:pPr>
              <a:r>
                <a:rPr lang="en-US" sz="800" spc="28">
                  <a:solidFill>
                    <a:srgbClr val="FFFFFF"/>
                  </a:solidFill>
                  <a:latin typeface="Ubuntu"/>
                </a:rPr>
                <a:t>JUL</a:t>
              </a:r>
            </a:p>
          </p:txBody>
        </p:sp>
        <p:grpSp>
          <p:nvGrpSpPr>
            <p:cNvPr id="33" name="Group 97">
              <a:extLst>
                <a:ext uri="{FF2B5EF4-FFF2-40B4-BE49-F238E27FC236}">
                  <a16:creationId xmlns:a16="http://schemas.microsoft.com/office/drawing/2014/main" id="{DF87BA32-128E-74B9-FE50-9FDE87B0B02D}"/>
                </a:ext>
              </a:extLst>
            </p:cNvPr>
            <p:cNvGrpSpPr/>
            <p:nvPr/>
          </p:nvGrpSpPr>
          <p:grpSpPr>
            <a:xfrm>
              <a:off x="3339557" y="3759785"/>
              <a:ext cx="491545" cy="299026"/>
              <a:chOff x="0" y="0"/>
              <a:chExt cx="699087" cy="425280"/>
            </a:xfrm>
          </p:grpSpPr>
          <p:grpSp>
            <p:nvGrpSpPr>
              <p:cNvPr id="78" name="Group 98">
                <a:extLst>
                  <a:ext uri="{FF2B5EF4-FFF2-40B4-BE49-F238E27FC236}">
                    <a16:creationId xmlns:a16="http://schemas.microsoft.com/office/drawing/2014/main" id="{47CCD12D-0064-8E28-AAC9-772C5A629D98}"/>
                  </a:ext>
                </a:extLst>
              </p:cNvPr>
              <p:cNvGrpSpPr/>
              <p:nvPr/>
            </p:nvGrpSpPr>
            <p:grpSpPr>
              <a:xfrm>
                <a:off x="0" y="0"/>
                <a:ext cx="699087" cy="262381"/>
                <a:chOff x="0" y="0"/>
                <a:chExt cx="1913890" cy="718320"/>
              </a:xfrm>
            </p:grpSpPr>
            <p:sp>
              <p:nvSpPr>
                <p:cNvPr id="81" name="Freeform 99">
                  <a:extLst>
                    <a:ext uri="{FF2B5EF4-FFF2-40B4-BE49-F238E27FC236}">
                      <a16:creationId xmlns:a16="http://schemas.microsoft.com/office/drawing/2014/main" id="{B5EB33DF-7435-8B2F-C23C-CD796E430C1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913890" cy="71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718320">
                      <a:moveTo>
                        <a:pt x="0" y="0"/>
                      </a:moveTo>
                      <a:lnTo>
                        <a:pt x="1913890" y="0"/>
                      </a:lnTo>
                      <a:lnTo>
                        <a:pt x="1913890" y="718320"/>
                      </a:lnTo>
                      <a:lnTo>
                        <a:pt x="0" y="718320"/>
                      </a:lnTo>
                      <a:close/>
                    </a:path>
                  </a:pathLst>
                </a:custGeom>
                <a:solidFill>
                  <a:srgbClr val="DB605A"/>
                </a:solidFill>
              </p:spPr>
            </p:sp>
          </p:grpSp>
          <p:grpSp>
            <p:nvGrpSpPr>
              <p:cNvPr id="79" name="Group 100">
                <a:extLst>
                  <a:ext uri="{FF2B5EF4-FFF2-40B4-BE49-F238E27FC236}">
                    <a16:creationId xmlns:a16="http://schemas.microsoft.com/office/drawing/2014/main" id="{F10960F9-5960-E9E8-31C8-53B0BC64A3B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-10800000">
                <a:off x="222507" y="205254"/>
                <a:ext cx="254072" cy="220026"/>
                <a:chOff x="0" y="0"/>
                <a:chExt cx="6350000" cy="5499100"/>
              </a:xfrm>
            </p:grpSpPr>
            <p:sp>
              <p:nvSpPr>
                <p:cNvPr id="80" name="Freeform 101">
                  <a:extLst>
                    <a:ext uri="{FF2B5EF4-FFF2-40B4-BE49-F238E27FC236}">
                      <a16:creationId xmlns:a16="http://schemas.microsoft.com/office/drawing/2014/main" id="{387A218E-3D79-B1DE-EBB7-E4B56078141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350000" cy="549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5499100">
                      <a:moveTo>
                        <a:pt x="0" y="5499100"/>
                      </a:moveTo>
                      <a:lnTo>
                        <a:pt x="3175000" y="0"/>
                      </a:lnTo>
                      <a:lnTo>
                        <a:pt x="6350000" y="5499100"/>
                      </a:lnTo>
                      <a:lnTo>
                        <a:pt x="0" y="5499100"/>
                      </a:lnTo>
                      <a:close/>
                    </a:path>
                  </a:pathLst>
                </a:custGeom>
                <a:solidFill>
                  <a:srgbClr val="DB605A"/>
                </a:solidFill>
              </p:spPr>
            </p:sp>
          </p:grpSp>
        </p:grpSp>
        <p:sp>
          <p:nvSpPr>
            <p:cNvPr id="34" name="TextBox 102">
              <a:extLst>
                <a:ext uri="{FF2B5EF4-FFF2-40B4-BE49-F238E27FC236}">
                  <a16:creationId xmlns:a16="http://schemas.microsoft.com/office/drawing/2014/main" id="{F442B450-C3F1-2F38-C5F9-BFDD020DF437}"/>
                </a:ext>
              </a:extLst>
            </p:cNvPr>
            <p:cNvSpPr txBox="1"/>
            <p:nvPr/>
          </p:nvSpPr>
          <p:spPr>
            <a:xfrm>
              <a:off x="3463469" y="3778609"/>
              <a:ext cx="242130" cy="75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46"/>
                </a:lnSpc>
              </a:pPr>
              <a:r>
                <a:rPr lang="en-US" sz="800" spc="28">
                  <a:solidFill>
                    <a:srgbClr val="FFFFFF"/>
                  </a:solidFill>
                  <a:latin typeface="Ubuntu"/>
                </a:rPr>
                <a:t>AGO</a:t>
              </a:r>
            </a:p>
          </p:txBody>
        </p:sp>
        <p:grpSp>
          <p:nvGrpSpPr>
            <p:cNvPr id="35" name="Group 103">
              <a:extLst>
                <a:ext uri="{FF2B5EF4-FFF2-40B4-BE49-F238E27FC236}">
                  <a16:creationId xmlns:a16="http://schemas.microsoft.com/office/drawing/2014/main" id="{D3774597-E3AC-A814-4669-2F5DC0A4D6A5}"/>
                </a:ext>
              </a:extLst>
            </p:cNvPr>
            <p:cNvGrpSpPr/>
            <p:nvPr/>
          </p:nvGrpSpPr>
          <p:grpSpPr>
            <a:xfrm>
              <a:off x="6047375" y="3648665"/>
              <a:ext cx="491545" cy="295606"/>
              <a:chOff x="0" y="0"/>
              <a:chExt cx="699087" cy="420417"/>
            </a:xfrm>
          </p:grpSpPr>
          <p:grpSp>
            <p:nvGrpSpPr>
              <p:cNvPr id="74" name="Group 104">
                <a:extLst>
                  <a:ext uri="{FF2B5EF4-FFF2-40B4-BE49-F238E27FC236}">
                    <a16:creationId xmlns:a16="http://schemas.microsoft.com/office/drawing/2014/main" id="{9F365D97-1841-5CB5-793B-68D67CCEAF92}"/>
                  </a:ext>
                </a:extLst>
              </p:cNvPr>
              <p:cNvGrpSpPr/>
              <p:nvPr/>
            </p:nvGrpSpPr>
            <p:grpSpPr>
              <a:xfrm>
                <a:off x="0" y="158036"/>
                <a:ext cx="699087" cy="262381"/>
                <a:chOff x="0" y="0"/>
                <a:chExt cx="1913890" cy="718320"/>
              </a:xfrm>
            </p:grpSpPr>
            <p:sp>
              <p:nvSpPr>
                <p:cNvPr id="77" name="Freeform 105">
                  <a:extLst>
                    <a:ext uri="{FF2B5EF4-FFF2-40B4-BE49-F238E27FC236}">
                      <a16:creationId xmlns:a16="http://schemas.microsoft.com/office/drawing/2014/main" id="{257C639B-C4FE-4859-3EF4-8C6ECC3EA5B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913890" cy="71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718320">
                      <a:moveTo>
                        <a:pt x="0" y="0"/>
                      </a:moveTo>
                      <a:lnTo>
                        <a:pt x="1913890" y="0"/>
                      </a:lnTo>
                      <a:lnTo>
                        <a:pt x="1913890" y="718320"/>
                      </a:lnTo>
                      <a:lnTo>
                        <a:pt x="0" y="718320"/>
                      </a:lnTo>
                      <a:close/>
                    </a:path>
                  </a:pathLst>
                </a:custGeom>
                <a:solidFill>
                  <a:srgbClr val="16AED3"/>
                </a:solidFill>
              </p:spPr>
            </p:sp>
          </p:grpSp>
          <p:grpSp>
            <p:nvGrpSpPr>
              <p:cNvPr id="75" name="Group 106">
                <a:extLst>
                  <a:ext uri="{FF2B5EF4-FFF2-40B4-BE49-F238E27FC236}">
                    <a16:creationId xmlns:a16="http://schemas.microsoft.com/office/drawing/2014/main" id="{DF593B19-8164-1681-CD84-2451DCC291C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2507" y="0"/>
                <a:ext cx="254072" cy="220026"/>
                <a:chOff x="0" y="0"/>
                <a:chExt cx="6350000" cy="5499100"/>
              </a:xfrm>
            </p:grpSpPr>
            <p:sp>
              <p:nvSpPr>
                <p:cNvPr id="76" name="Freeform 107">
                  <a:extLst>
                    <a:ext uri="{FF2B5EF4-FFF2-40B4-BE49-F238E27FC236}">
                      <a16:creationId xmlns:a16="http://schemas.microsoft.com/office/drawing/2014/main" id="{D840B7B6-6E2B-AEF0-F84E-A1E33EDEA65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350000" cy="549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5499100">
                      <a:moveTo>
                        <a:pt x="0" y="5499100"/>
                      </a:moveTo>
                      <a:lnTo>
                        <a:pt x="3175000" y="0"/>
                      </a:lnTo>
                      <a:lnTo>
                        <a:pt x="6350000" y="5499100"/>
                      </a:lnTo>
                      <a:lnTo>
                        <a:pt x="0" y="5499100"/>
                      </a:lnTo>
                      <a:close/>
                    </a:path>
                  </a:pathLst>
                </a:custGeom>
                <a:solidFill>
                  <a:srgbClr val="16AED3"/>
                </a:solidFill>
              </p:spPr>
            </p:sp>
          </p:grpSp>
        </p:grpSp>
        <p:grpSp>
          <p:nvGrpSpPr>
            <p:cNvPr id="36" name="Group 108">
              <a:extLst>
                <a:ext uri="{FF2B5EF4-FFF2-40B4-BE49-F238E27FC236}">
                  <a16:creationId xmlns:a16="http://schemas.microsoft.com/office/drawing/2014/main" id="{B18B6195-8717-6B5B-2D22-AF54CF72DB37}"/>
                </a:ext>
              </a:extLst>
            </p:cNvPr>
            <p:cNvGrpSpPr/>
            <p:nvPr/>
          </p:nvGrpSpPr>
          <p:grpSpPr>
            <a:xfrm>
              <a:off x="5717899" y="4137390"/>
              <a:ext cx="152748" cy="1258804"/>
              <a:chOff x="343" y="-6788"/>
              <a:chExt cx="152748" cy="1790298"/>
            </a:xfrm>
          </p:grpSpPr>
          <p:sp>
            <p:nvSpPr>
              <p:cNvPr id="71" name="AutoShape 109">
                <a:extLst>
                  <a:ext uri="{FF2B5EF4-FFF2-40B4-BE49-F238E27FC236}">
                    <a16:creationId xmlns:a16="http://schemas.microsoft.com/office/drawing/2014/main" id="{ADFF9157-0725-7D4B-7C53-3F2B5CD2420B}"/>
                  </a:ext>
                </a:extLst>
              </p:cNvPr>
              <p:cNvSpPr/>
              <p:nvPr/>
            </p:nvSpPr>
            <p:spPr>
              <a:xfrm rot="5399999">
                <a:off x="-653713" y="730430"/>
                <a:ext cx="1474435" cy="0"/>
              </a:xfrm>
              <a:prstGeom prst="line">
                <a:avLst/>
              </a:prstGeom>
              <a:ln w="13575" cap="flat">
                <a:solidFill>
                  <a:srgbClr val="B1B7BB"/>
                </a:solidFill>
                <a:prstDash val="sysDot"/>
                <a:headEnd type="none" w="sm" len="sm"/>
                <a:tailEnd type="none" w="sm" len="sm"/>
              </a:ln>
            </p:spPr>
          </p:sp>
          <p:grpSp>
            <p:nvGrpSpPr>
              <p:cNvPr id="72" name="Group 110">
                <a:extLst>
                  <a:ext uri="{FF2B5EF4-FFF2-40B4-BE49-F238E27FC236}">
                    <a16:creationId xmlns:a16="http://schemas.microsoft.com/office/drawing/2014/main" id="{B53DC20A-D506-46B9-693E-2805ACC51437}"/>
                  </a:ext>
                </a:extLst>
              </p:cNvPr>
              <p:cNvGrpSpPr/>
              <p:nvPr/>
            </p:nvGrpSpPr>
            <p:grpSpPr>
              <a:xfrm rot="-10800000">
                <a:off x="343" y="1630077"/>
                <a:ext cx="152748" cy="153433"/>
                <a:chOff x="14167" y="0"/>
                <a:chExt cx="6321665" cy="6350000"/>
              </a:xfrm>
            </p:grpSpPr>
            <p:sp>
              <p:nvSpPr>
                <p:cNvPr id="73" name="Freeform 111">
                  <a:extLst>
                    <a:ext uri="{FF2B5EF4-FFF2-40B4-BE49-F238E27FC236}">
                      <a16:creationId xmlns:a16="http://schemas.microsoft.com/office/drawing/2014/main" id="{4073AC1E-A3A9-3CA2-B1E0-65A0ABC0E940}"/>
                    </a:ext>
                  </a:extLst>
                </p:cNvPr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16AED3"/>
                </a:solidFill>
              </p:spPr>
            </p:sp>
          </p:grpSp>
        </p:grpSp>
        <p:grpSp>
          <p:nvGrpSpPr>
            <p:cNvPr id="37" name="Group 112">
              <a:extLst>
                <a:ext uri="{FF2B5EF4-FFF2-40B4-BE49-F238E27FC236}">
                  <a16:creationId xmlns:a16="http://schemas.microsoft.com/office/drawing/2014/main" id="{51DED86D-AA5D-AE73-4F1C-0F6EABC92C03}"/>
                </a:ext>
              </a:extLst>
            </p:cNvPr>
            <p:cNvGrpSpPr/>
            <p:nvPr/>
          </p:nvGrpSpPr>
          <p:grpSpPr>
            <a:xfrm>
              <a:off x="6700989" y="4137390"/>
              <a:ext cx="152748" cy="1258804"/>
              <a:chOff x="343" y="-6788"/>
              <a:chExt cx="152748" cy="1790298"/>
            </a:xfrm>
          </p:grpSpPr>
          <p:sp>
            <p:nvSpPr>
              <p:cNvPr id="68" name="AutoShape 113">
                <a:extLst>
                  <a:ext uri="{FF2B5EF4-FFF2-40B4-BE49-F238E27FC236}">
                    <a16:creationId xmlns:a16="http://schemas.microsoft.com/office/drawing/2014/main" id="{DBB11BD9-ADC7-2498-31B5-DEF17A05E2B6}"/>
                  </a:ext>
                </a:extLst>
              </p:cNvPr>
              <p:cNvSpPr/>
              <p:nvPr/>
            </p:nvSpPr>
            <p:spPr>
              <a:xfrm rot="5399999">
                <a:off x="-653713" y="730430"/>
                <a:ext cx="1474435" cy="0"/>
              </a:xfrm>
              <a:prstGeom prst="line">
                <a:avLst/>
              </a:prstGeom>
              <a:ln w="13575" cap="flat">
                <a:solidFill>
                  <a:srgbClr val="B1B7BB"/>
                </a:solidFill>
                <a:prstDash val="sysDot"/>
                <a:headEnd type="none" w="sm" len="sm"/>
                <a:tailEnd type="none" w="sm" len="sm"/>
              </a:ln>
            </p:spPr>
          </p:sp>
          <p:grpSp>
            <p:nvGrpSpPr>
              <p:cNvPr id="69" name="Group 114">
                <a:extLst>
                  <a:ext uri="{FF2B5EF4-FFF2-40B4-BE49-F238E27FC236}">
                    <a16:creationId xmlns:a16="http://schemas.microsoft.com/office/drawing/2014/main" id="{545E1CA9-D0EB-ED40-F66A-60F272C641FA}"/>
                  </a:ext>
                </a:extLst>
              </p:cNvPr>
              <p:cNvGrpSpPr/>
              <p:nvPr/>
            </p:nvGrpSpPr>
            <p:grpSpPr>
              <a:xfrm rot="-10800000">
                <a:off x="343" y="1630077"/>
                <a:ext cx="152748" cy="153433"/>
                <a:chOff x="14167" y="0"/>
                <a:chExt cx="6321665" cy="6350000"/>
              </a:xfrm>
            </p:grpSpPr>
            <p:sp>
              <p:nvSpPr>
                <p:cNvPr id="70" name="Freeform 115">
                  <a:extLst>
                    <a:ext uri="{FF2B5EF4-FFF2-40B4-BE49-F238E27FC236}">
                      <a16:creationId xmlns:a16="http://schemas.microsoft.com/office/drawing/2014/main" id="{3317CC3F-8B73-32CC-A2B6-61D257F385CF}"/>
                    </a:ext>
                  </a:extLst>
                </p:cNvPr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16AED3"/>
                </a:solidFill>
              </p:spPr>
            </p:sp>
          </p:grpSp>
        </p:grpSp>
        <p:grpSp>
          <p:nvGrpSpPr>
            <p:cNvPr id="38" name="Group 116">
              <a:extLst>
                <a:ext uri="{FF2B5EF4-FFF2-40B4-BE49-F238E27FC236}">
                  <a16:creationId xmlns:a16="http://schemas.microsoft.com/office/drawing/2014/main" id="{310BCA47-097B-9C80-3484-0656C592CF6B}"/>
                </a:ext>
              </a:extLst>
            </p:cNvPr>
            <p:cNvGrpSpPr/>
            <p:nvPr/>
          </p:nvGrpSpPr>
          <p:grpSpPr>
            <a:xfrm>
              <a:off x="5555830" y="3759785"/>
              <a:ext cx="491545" cy="299026"/>
              <a:chOff x="0" y="0"/>
              <a:chExt cx="699087" cy="425280"/>
            </a:xfrm>
          </p:grpSpPr>
          <p:grpSp>
            <p:nvGrpSpPr>
              <p:cNvPr id="64" name="Group 117">
                <a:extLst>
                  <a:ext uri="{FF2B5EF4-FFF2-40B4-BE49-F238E27FC236}">
                    <a16:creationId xmlns:a16="http://schemas.microsoft.com/office/drawing/2014/main" id="{3391E4F4-DDD6-A671-AD14-BE722B27A7E8}"/>
                  </a:ext>
                </a:extLst>
              </p:cNvPr>
              <p:cNvGrpSpPr/>
              <p:nvPr/>
            </p:nvGrpSpPr>
            <p:grpSpPr>
              <a:xfrm>
                <a:off x="0" y="0"/>
                <a:ext cx="699087" cy="262381"/>
                <a:chOff x="0" y="0"/>
                <a:chExt cx="1913890" cy="718320"/>
              </a:xfrm>
            </p:grpSpPr>
            <p:sp>
              <p:nvSpPr>
                <p:cNvPr id="67" name="Freeform 118">
                  <a:extLst>
                    <a:ext uri="{FF2B5EF4-FFF2-40B4-BE49-F238E27FC236}">
                      <a16:creationId xmlns:a16="http://schemas.microsoft.com/office/drawing/2014/main" id="{F7924E9E-9462-607B-26BA-6307AFF006D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913890" cy="71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718320">
                      <a:moveTo>
                        <a:pt x="0" y="0"/>
                      </a:moveTo>
                      <a:lnTo>
                        <a:pt x="1913890" y="0"/>
                      </a:lnTo>
                      <a:lnTo>
                        <a:pt x="1913890" y="718320"/>
                      </a:lnTo>
                      <a:lnTo>
                        <a:pt x="0" y="718320"/>
                      </a:lnTo>
                      <a:close/>
                    </a:path>
                  </a:pathLst>
                </a:custGeom>
                <a:solidFill>
                  <a:srgbClr val="16AED3"/>
                </a:solidFill>
              </p:spPr>
            </p:sp>
          </p:grpSp>
          <p:grpSp>
            <p:nvGrpSpPr>
              <p:cNvPr id="65" name="Group 119">
                <a:extLst>
                  <a:ext uri="{FF2B5EF4-FFF2-40B4-BE49-F238E27FC236}">
                    <a16:creationId xmlns:a16="http://schemas.microsoft.com/office/drawing/2014/main" id="{4BD6884E-5BCB-50E9-A4C7-69AC21B4713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-10800000">
                <a:off x="222507" y="205254"/>
                <a:ext cx="254072" cy="220026"/>
                <a:chOff x="0" y="0"/>
                <a:chExt cx="6350000" cy="5499100"/>
              </a:xfrm>
            </p:grpSpPr>
            <p:sp>
              <p:nvSpPr>
                <p:cNvPr id="66" name="Freeform 120">
                  <a:extLst>
                    <a:ext uri="{FF2B5EF4-FFF2-40B4-BE49-F238E27FC236}">
                      <a16:creationId xmlns:a16="http://schemas.microsoft.com/office/drawing/2014/main" id="{B7397153-31EB-3FAA-8A96-A709F6602B9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350000" cy="549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5499100">
                      <a:moveTo>
                        <a:pt x="0" y="5499100"/>
                      </a:moveTo>
                      <a:lnTo>
                        <a:pt x="3175000" y="0"/>
                      </a:lnTo>
                      <a:lnTo>
                        <a:pt x="6350000" y="5499100"/>
                      </a:lnTo>
                      <a:lnTo>
                        <a:pt x="0" y="5499100"/>
                      </a:lnTo>
                      <a:close/>
                    </a:path>
                  </a:pathLst>
                </a:custGeom>
                <a:solidFill>
                  <a:srgbClr val="16AED3"/>
                </a:solidFill>
              </p:spPr>
            </p:sp>
          </p:grpSp>
        </p:grpSp>
        <p:sp>
          <p:nvSpPr>
            <p:cNvPr id="39" name="TextBox 121">
              <a:extLst>
                <a:ext uri="{FF2B5EF4-FFF2-40B4-BE49-F238E27FC236}">
                  <a16:creationId xmlns:a16="http://schemas.microsoft.com/office/drawing/2014/main" id="{81D676FE-CE0F-4994-6144-AEE767737AD4}"/>
                </a:ext>
              </a:extLst>
            </p:cNvPr>
            <p:cNvSpPr txBox="1"/>
            <p:nvPr/>
          </p:nvSpPr>
          <p:spPr>
            <a:xfrm>
              <a:off x="5704412" y="3778609"/>
              <a:ext cx="192788" cy="75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46"/>
                </a:lnSpc>
              </a:pPr>
              <a:r>
                <a:rPr lang="en-US" sz="800" spc="28">
                  <a:solidFill>
                    <a:srgbClr val="FFFFFF"/>
                  </a:solidFill>
                  <a:latin typeface="Ubuntu"/>
                </a:rPr>
                <a:t>DIC</a:t>
              </a:r>
            </a:p>
          </p:txBody>
        </p:sp>
        <p:sp>
          <p:nvSpPr>
            <p:cNvPr id="40" name="TextBox 122">
              <a:extLst>
                <a:ext uri="{FF2B5EF4-FFF2-40B4-BE49-F238E27FC236}">
                  <a16:creationId xmlns:a16="http://schemas.microsoft.com/office/drawing/2014/main" id="{2A8CCDAF-975D-7FCD-9E26-554FB4EC2B9A}"/>
                </a:ext>
              </a:extLst>
            </p:cNvPr>
            <p:cNvSpPr txBox="1"/>
            <p:nvPr/>
          </p:nvSpPr>
          <p:spPr>
            <a:xfrm>
              <a:off x="6174688" y="3778609"/>
              <a:ext cx="235328" cy="75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46"/>
                </a:lnSpc>
              </a:pPr>
              <a:r>
                <a:rPr lang="en-US" sz="800" spc="28">
                  <a:solidFill>
                    <a:srgbClr val="FFFFFF"/>
                  </a:solidFill>
                  <a:latin typeface="Ubuntu"/>
                </a:rPr>
                <a:t>ENE</a:t>
              </a:r>
            </a:p>
          </p:txBody>
        </p:sp>
        <p:grpSp>
          <p:nvGrpSpPr>
            <p:cNvPr id="41" name="Group 123">
              <a:extLst>
                <a:ext uri="{FF2B5EF4-FFF2-40B4-BE49-F238E27FC236}">
                  <a16:creationId xmlns:a16="http://schemas.microsoft.com/office/drawing/2014/main" id="{19D99A80-3481-8825-C15F-097C22C89ABE}"/>
                </a:ext>
              </a:extLst>
            </p:cNvPr>
            <p:cNvGrpSpPr/>
            <p:nvPr/>
          </p:nvGrpSpPr>
          <p:grpSpPr>
            <a:xfrm>
              <a:off x="6538920" y="3759785"/>
              <a:ext cx="491545" cy="299026"/>
              <a:chOff x="0" y="0"/>
              <a:chExt cx="699087" cy="425280"/>
            </a:xfrm>
          </p:grpSpPr>
          <p:grpSp>
            <p:nvGrpSpPr>
              <p:cNvPr id="60" name="Group 124">
                <a:extLst>
                  <a:ext uri="{FF2B5EF4-FFF2-40B4-BE49-F238E27FC236}">
                    <a16:creationId xmlns:a16="http://schemas.microsoft.com/office/drawing/2014/main" id="{D8413C66-9CBD-FD1A-3E94-EEEA3E41DDE6}"/>
                  </a:ext>
                </a:extLst>
              </p:cNvPr>
              <p:cNvGrpSpPr/>
              <p:nvPr/>
            </p:nvGrpSpPr>
            <p:grpSpPr>
              <a:xfrm>
                <a:off x="0" y="0"/>
                <a:ext cx="699087" cy="262381"/>
                <a:chOff x="0" y="0"/>
                <a:chExt cx="1913890" cy="718320"/>
              </a:xfrm>
            </p:grpSpPr>
            <p:sp>
              <p:nvSpPr>
                <p:cNvPr id="63" name="Freeform 125">
                  <a:extLst>
                    <a:ext uri="{FF2B5EF4-FFF2-40B4-BE49-F238E27FC236}">
                      <a16:creationId xmlns:a16="http://schemas.microsoft.com/office/drawing/2014/main" id="{7900F341-AD9C-EF18-1A6A-495A44746C0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913890" cy="71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718320">
                      <a:moveTo>
                        <a:pt x="0" y="0"/>
                      </a:moveTo>
                      <a:lnTo>
                        <a:pt x="1913890" y="0"/>
                      </a:lnTo>
                      <a:lnTo>
                        <a:pt x="1913890" y="718320"/>
                      </a:lnTo>
                      <a:lnTo>
                        <a:pt x="0" y="718320"/>
                      </a:lnTo>
                      <a:close/>
                    </a:path>
                  </a:pathLst>
                </a:custGeom>
                <a:solidFill>
                  <a:srgbClr val="16AED3"/>
                </a:solidFill>
              </p:spPr>
            </p:sp>
          </p:grpSp>
          <p:grpSp>
            <p:nvGrpSpPr>
              <p:cNvPr id="61" name="Group 126">
                <a:extLst>
                  <a:ext uri="{FF2B5EF4-FFF2-40B4-BE49-F238E27FC236}">
                    <a16:creationId xmlns:a16="http://schemas.microsoft.com/office/drawing/2014/main" id="{EA9765F9-FEE3-F92A-D67D-6613B4D62D5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-10800000">
                <a:off x="222507" y="205254"/>
                <a:ext cx="254072" cy="220026"/>
                <a:chOff x="0" y="0"/>
                <a:chExt cx="6350000" cy="5499100"/>
              </a:xfrm>
            </p:grpSpPr>
            <p:sp>
              <p:nvSpPr>
                <p:cNvPr id="62" name="Freeform 127">
                  <a:extLst>
                    <a:ext uri="{FF2B5EF4-FFF2-40B4-BE49-F238E27FC236}">
                      <a16:creationId xmlns:a16="http://schemas.microsoft.com/office/drawing/2014/main" id="{DC2719BA-541B-0A32-F595-895F51FE837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350000" cy="549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5499100">
                      <a:moveTo>
                        <a:pt x="0" y="5499100"/>
                      </a:moveTo>
                      <a:lnTo>
                        <a:pt x="3175000" y="0"/>
                      </a:lnTo>
                      <a:lnTo>
                        <a:pt x="6350000" y="5499100"/>
                      </a:lnTo>
                      <a:lnTo>
                        <a:pt x="0" y="5499100"/>
                      </a:lnTo>
                      <a:close/>
                    </a:path>
                  </a:pathLst>
                </a:custGeom>
                <a:solidFill>
                  <a:srgbClr val="16AED3"/>
                </a:solidFill>
              </p:spPr>
            </p:sp>
          </p:grpSp>
        </p:grpSp>
        <p:sp>
          <p:nvSpPr>
            <p:cNvPr id="42" name="TextBox 128">
              <a:extLst>
                <a:ext uri="{FF2B5EF4-FFF2-40B4-BE49-F238E27FC236}">
                  <a16:creationId xmlns:a16="http://schemas.microsoft.com/office/drawing/2014/main" id="{7C3B9310-C8B8-DBA0-AA45-21FF16E3343B}"/>
                </a:ext>
              </a:extLst>
            </p:cNvPr>
            <p:cNvSpPr txBox="1"/>
            <p:nvPr/>
          </p:nvSpPr>
          <p:spPr>
            <a:xfrm>
              <a:off x="6682308" y="3778609"/>
              <a:ext cx="218436" cy="75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46"/>
                </a:lnSpc>
              </a:pPr>
              <a:r>
                <a:rPr lang="en-US" sz="800" spc="28">
                  <a:solidFill>
                    <a:srgbClr val="FFFFFF"/>
                  </a:solidFill>
                  <a:latin typeface="Ubuntu"/>
                </a:rPr>
                <a:t>FEB</a:t>
              </a:r>
            </a:p>
          </p:txBody>
        </p:sp>
        <p:grpSp>
          <p:nvGrpSpPr>
            <p:cNvPr id="43" name="Group 129">
              <a:extLst>
                <a:ext uri="{FF2B5EF4-FFF2-40B4-BE49-F238E27FC236}">
                  <a16:creationId xmlns:a16="http://schemas.microsoft.com/office/drawing/2014/main" id="{B6144AD3-9A76-CC97-AB90-CDDF88EE4615}"/>
                </a:ext>
              </a:extLst>
            </p:cNvPr>
            <p:cNvGrpSpPr/>
            <p:nvPr/>
          </p:nvGrpSpPr>
          <p:grpSpPr>
            <a:xfrm>
              <a:off x="6217567" y="2312184"/>
              <a:ext cx="152748" cy="1249258"/>
              <a:chOff x="342" y="0"/>
              <a:chExt cx="152748" cy="1776722"/>
            </a:xfrm>
          </p:grpSpPr>
          <p:sp>
            <p:nvSpPr>
              <p:cNvPr id="57" name="AutoShape 130">
                <a:extLst>
                  <a:ext uri="{FF2B5EF4-FFF2-40B4-BE49-F238E27FC236}">
                    <a16:creationId xmlns:a16="http://schemas.microsoft.com/office/drawing/2014/main" id="{F79B84AB-95CE-349B-A232-7CED04BD0DE9}"/>
                  </a:ext>
                </a:extLst>
              </p:cNvPr>
              <p:cNvSpPr/>
              <p:nvPr/>
            </p:nvSpPr>
            <p:spPr>
              <a:xfrm rot="-5400000">
                <a:off x="-667288" y="1039505"/>
                <a:ext cx="1474435" cy="0"/>
              </a:xfrm>
              <a:prstGeom prst="line">
                <a:avLst/>
              </a:prstGeom>
              <a:ln w="13575" cap="flat">
                <a:solidFill>
                  <a:srgbClr val="B1B7BB"/>
                </a:solidFill>
                <a:prstDash val="sysDot"/>
                <a:headEnd type="none" w="sm" len="sm"/>
                <a:tailEnd type="none" w="sm" len="sm"/>
              </a:ln>
            </p:spPr>
          </p:sp>
          <p:grpSp>
            <p:nvGrpSpPr>
              <p:cNvPr id="58" name="Group 131">
                <a:extLst>
                  <a:ext uri="{FF2B5EF4-FFF2-40B4-BE49-F238E27FC236}">
                    <a16:creationId xmlns:a16="http://schemas.microsoft.com/office/drawing/2014/main" id="{C5D8FCD2-9C0D-85EA-7E95-BF3FEF6E1BCC}"/>
                  </a:ext>
                </a:extLst>
              </p:cNvPr>
              <p:cNvGrpSpPr/>
              <p:nvPr/>
            </p:nvGrpSpPr>
            <p:grpSpPr>
              <a:xfrm>
                <a:off x="342" y="0"/>
                <a:ext cx="152748" cy="153433"/>
                <a:chOff x="14167" y="0"/>
                <a:chExt cx="6321665" cy="6350000"/>
              </a:xfrm>
            </p:grpSpPr>
            <p:sp>
              <p:nvSpPr>
                <p:cNvPr id="59" name="Freeform 132">
                  <a:extLst>
                    <a:ext uri="{FF2B5EF4-FFF2-40B4-BE49-F238E27FC236}">
                      <a16:creationId xmlns:a16="http://schemas.microsoft.com/office/drawing/2014/main" id="{699D700F-783A-436E-E1C8-B2896904217D}"/>
                    </a:ext>
                  </a:extLst>
                </p:cNvPr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16AED3"/>
                </a:solidFill>
              </p:spPr>
            </p:sp>
          </p:grpSp>
        </p:grpSp>
        <p:sp>
          <p:nvSpPr>
            <p:cNvPr id="44" name="TextBox 133">
              <a:extLst>
                <a:ext uri="{FF2B5EF4-FFF2-40B4-BE49-F238E27FC236}">
                  <a16:creationId xmlns:a16="http://schemas.microsoft.com/office/drawing/2014/main" id="{772DFAEE-C708-24A7-FC95-CC551D30EBE9}"/>
                </a:ext>
              </a:extLst>
            </p:cNvPr>
            <p:cNvSpPr txBox="1"/>
            <p:nvPr/>
          </p:nvSpPr>
          <p:spPr>
            <a:xfrm>
              <a:off x="4279310" y="2504363"/>
              <a:ext cx="829779" cy="777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s-CL" sz="1300" b="1">
                  <a:solidFill>
                    <a:srgbClr val="545454"/>
                  </a:solidFill>
                  <a:latin typeface="Ubuntu"/>
                </a:rPr>
                <a:t>Postulación</a:t>
              </a:r>
              <a:r>
                <a:rPr lang="es-CL" sz="1300">
                  <a:solidFill>
                    <a:srgbClr val="545454"/>
                  </a:solidFill>
                  <a:latin typeface="Ubuntu"/>
                </a:rPr>
                <a:t> </a:t>
              </a:r>
              <a:r>
                <a:rPr lang="es-CL" sz="1300" b="1">
                  <a:solidFill>
                    <a:srgbClr val="545454"/>
                  </a:solidFill>
                  <a:latin typeface="Ubuntu"/>
                </a:rPr>
                <a:t>carreras técnicas y PCE Admisión 2024​</a:t>
              </a:r>
              <a:endParaRPr lang="es-ES" b="1"/>
            </a:p>
          </p:txBody>
        </p:sp>
        <p:sp>
          <p:nvSpPr>
            <p:cNvPr id="45" name="TextBox 134">
              <a:extLst>
                <a:ext uri="{FF2B5EF4-FFF2-40B4-BE49-F238E27FC236}">
                  <a16:creationId xmlns:a16="http://schemas.microsoft.com/office/drawing/2014/main" id="{A280B8AF-E302-F322-71D4-5174E05759BB}"/>
                </a:ext>
              </a:extLst>
            </p:cNvPr>
            <p:cNvSpPr txBox="1"/>
            <p:nvPr/>
          </p:nvSpPr>
          <p:spPr>
            <a:xfrm>
              <a:off x="3150034" y="2518116"/>
              <a:ext cx="884061" cy="6581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s-CL" sz="1100" b="1">
                  <a:solidFill>
                    <a:srgbClr val="545454"/>
                  </a:solidFill>
                  <a:latin typeface="Ubuntu"/>
                </a:rPr>
                <a:t>Admisión </a:t>
              </a:r>
              <a:endParaRPr lang="es-CL" sz="1100">
                <a:solidFill>
                  <a:srgbClr val="545454"/>
                </a:solidFill>
                <a:latin typeface="Ubuntu"/>
              </a:endParaRPr>
            </a:p>
            <a:p>
              <a:r>
                <a:rPr lang="es-CL" sz="1100">
                  <a:solidFill>
                    <a:srgbClr val="545454"/>
                  </a:solidFill>
                  <a:latin typeface="Ubuntu"/>
                </a:rPr>
                <a:t>especial segundo semestre</a:t>
              </a:r>
            </a:p>
            <a:p>
              <a:r>
                <a:rPr lang="es-CL" sz="1100" b="1" i="1">
                  <a:solidFill>
                    <a:srgbClr val="545454"/>
                  </a:solidFill>
                  <a:latin typeface="Ubuntu"/>
                  <a:ea typeface="+mn-lt"/>
                  <a:cs typeface="+mn-lt"/>
                </a:rPr>
                <a:t>12 junio al 16 julio</a:t>
              </a:r>
              <a:endParaRPr lang="es-CL" b="1">
                <a:latin typeface="Ubuntu"/>
              </a:endParaRPr>
            </a:p>
          </p:txBody>
        </p:sp>
        <p:sp>
          <p:nvSpPr>
            <p:cNvPr id="46" name="TextBox 135">
              <a:extLst>
                <a:ext uri="{FF2B5EF4-FFF2-40B4-BE49-F238E27FC236}">
                  <a16:creationId xmlns:a16="http://schemas.microsoft.com/office/drawing/2014/main" id="{42EC1943-20D1-0A42-75B7-1DB6A7862ED1}"/>
                </a:ext>
              </a:extLst>
            </p:cNvPr>
            <p:cNvSpPr txBox="1"/>
            <p:nvPr/>
          </p:nvSpPr>
          <p:spPr>
            <a:xfrm>
              <a:off x="5259897" y="2504830"/>
              <a:ext cx="884061" cy="8775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s-CL" sz="1100" b="1">
                  <a:solidFill>
                    <a:srgbClr val="545454"/>
                  </a:solidFill>
                  <a:latin typeface="Ubuntu"/>
                </a:rPr>
                <a:t>Admisión</a:t>
              </a:r>
              <a:endParaRPr lang="es-CL" sz="1100" b="1">
                <a:cs typeface="Calibri"/>
              </a:endParaRPr>
            </a:p>
            <a:p>
              <a:r>
                <a:rPr lang="es-CL" sz="1100">
                  <a:solidFill>
                    <a:srgbClr val="545454"/>
                  </a:solidFill>
                  <a:latin typeface="Ubuntu"/>
                </a:rPr>
                <a:t>especial Primer Semestre 2025</a:t>
              </a:r>
              <a:endParaRPr lang="es-CL" sz="1100">
                <a:cs typeface="Calibri"/>
              </a:endParaRPr>
            </a:p>
            <a:p>
              <a:endParaRPr lang="es-CL" sz="1100">
                <a:solidFill>
                  <a:srgbClr val="545454"/>
                </a:solidFill>
                <a:latin typeface="Ubuntu"/>
              </a:endParaRPr>
            </a:p>
            <a:p>
              <a:r>
                <a:rPr lang="es-CL" sz="1100" b="1">
                  <a:solidFill>
                    <a:srgbClr val="545454"/>
                  </a:solidFill>
                  <a:latin typeface="Ubuntu"/>
                </a:rPr>
                <a:t>Rendición</a:t>
              </a:r>
            </a:p>
            <a:p>
              <a:r>
                <a:rPr lang="es-CL" sz="1100">
                  <a:solidFill>
                    <a:srgbClr val="545454"/>
                  </a:solidFill>
                  <a:latin typeface="Ubuntu"/>
                </a:rPr>
                <a:t>PAES</a:t>
              </a:r>
              <a:br>
                <a:rPr lang="es-CL" sz="1100">
                  <a:solidFill>
                    <a:srgbClr val="545454"/>
                  </a:solidFill>
                  <a:latin typeface="Ubuntu"/>
                </a:rPr>
              </a:br>
              <a:r>
                <a:rPr lang="es-CL" sz="1100" b="1" i="1">
                  <a:solidFill>
                    <a:srgbClr val="545454"/>
                  </a:solidFill>
                  <a:latin typeface="Ubuntu"/>
                </a:rPr>
                <a:t>27-28-29 de noviembre</a:t>
              </a:r>
              <a:endParaRPr lang="es-CL">
                <a:cs typeface="Calibri"/>
              </a:endParaRPr>
            </a:p>
          </p:txBody>
        </p:sp>
        <p:sp>
          <p:nvSpPr>
            <p:cNvPr id="47" name="TextBox 136">
              <a:extLst>
                <a:ext uri="{FF2B5EF4-FFF2-40B4-BE49-F238E27FC236}">
                  <a16:creationId xmlns:a16="http://schemas.microsoft.com/office/drawing/2014/main" id="{2D74EC26-182E-17DE-42D0-E68617540D9B}"/>
                </a:ext>
              </a:extLst>
            </p:cNvPr>
            <p:cNvSpPr txBox="1"/>
            <p:nvPr/>
          </p:nvSpPr>
          <p:spPr>
            <a:xfrm>
              <a:off x="6339794" y="2502094"/>
              <a:ext cx="1168779" cy="11667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300" b="1" err="1">
                  <a:solidFill>
                    <a:srgbClr val="545454"/>
                  </a:solidFill>
                  <a:latin typeface="Ubuntu"/>
                </a:rPr>
                <a:t>Resultado</a:t>
              </a:r>
              <a:r>
                <a:rPr lang="en-US" sz="1300" b="1">
                  <a:solidFill>
                    <a:srgbClr val="545454"/>
                  </a:solidFill>
                  <a:latin typeface="Ubuntu"/>
                </a:rPr>
                <a:t> </a:t>
              </a:r>
              <a:endParaRPr lang="es-ES"/>
            </a:p>
            <a:p>
              <a:r>
                <a:rPr lang="es-CL" sz="1300">
                  <a:solidFill>
                    <a:srgbClr val="545454"/>
                  </a:solidFill>
                  <a:latin typeface="Ubuntu"/>
                </a:rPr>
                <a:t>PAES </a:t>
              </a:r>
            </a:p>
            <a:p>
              <a:r>
                <a:rPr lang="es-CL" sz="1300" b="1">
                  <a:solidFill>
                    <a:srgbClr val="545454"/>
                  </a:solidFill>
                  <a:latin typeface="Ubuntu"/>
                </a:rPr>
                <a:t>Postulación </a:t>
              </a:r>
            </a:p>
            <a:p>
              <a:r>
                <a:rPr lang="es-CL" sz="1300">
                  <a:solidFill>
                    <a:srgbClr val="545454"/>
                  </a:solidFill>
                  <a:latin typeface="Ubuntu"/>
                </a:rPr>
                <a:t>CCL</a:t>
              </a:r>
            </a:p>
            <a:p>
              <a:r>
                <a:rPr lang="es-CL" sz="1300" b="1">
                  <a:solidFill>
                    <a:srgbClr val="545454"/>
                  </a:solidFill>
                  <a:latin typeface="Ubuntu"/>
                </a:rPr>
                <a:t>Publicación</a:t>
              </a:r>
              <a:r>
                <a:rPr lang="es-CL" sz="1300">
                  <a:solidFill>
                    <a:srgbClr val="545454"/>
                  </a:solidFill>
                  <a:latin typeface="Ubuntu"/>
                </a:rPr>
                <a:t> resultados de selección</a:t>
              </a:r>
            </a:p>
            <a:p>
              <a:r>
                <a:rPr lang="es-CL" sz="1300" b="1">
                  <a:solidFill>
                    <a:srgbClr val="545454"/>
                  </a:solidFill>
                  <a:latin typeface="Ubuntu"/>
                </a:rPr>
                <a:t>1° y 2°periodo</a:t>
              </a:r>
              <a:r>
                <a:rPr lang="es-CL" sz="1300">
                  <a:solidFill>
                    <a:srgbClr val="545454"/>
                  </a:solidFill>
                  <a:latin typeface="Ubuntu"/>
                </a:rPr>
                <a:t> </a:t>
              </a:r>
              <a:br>
                <a:rPr lang="es-CL" sz="1300">
                  <a:solidFill>
                    <a:srgbClr val="545454"/>
                  </a:solidFill>
                  <a:latin typeface="Ubuntu"/>
                </a:rPr>
              </a:br>
              <a:r>
                <a:rPr lang="es-CL" sz="1300">
                  <a:solidFill>
                    <a:srgbClr val="545454"/>
                  </a:solidFill>
                  <a:latin typeface="Ubuntu"/>
                </a:rPr>
                <a:t>de matrícula CCL</a:t>
              </a:r>
            </a:p>
          </p:txBody>
        </p:sp>
        <p:sp>
          <p:nvSpPr>
            <p:cNvPr id="48" name="TextBox 137">
              <a:extLst>
                <a:ext uri="{FF2B5EF4-FFF2-40B4-BE49-F238E27FC236}">
                  <a16:creationId xmlns:a16="http://schemas.microsoft.com/office/drawing/2014/main" id="{9FB7BD83-D02E-0010-72A5-869CEC948B3B}"/>
                </a:ext>
              </a:extLst>
            </p:cNvPr>
            <p:cNvSpPr txBox="1"/>
            <p:nvPr/>
          </p:nvSpPr>
          <p:spPr>
            <a:xfrm>
              <a:off x="7481963" y="2520378"/>
              <a:ext cx="884061" cy="329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s-CL" sz="1100" b="1">
                  <a:solidFill>
                    <a:srgbClr val="545454"/>
                  </a:solidFill>
                  <a:latin typeface="Ubuntu"/>
                </a:rPr>
                <a:t>Último </a:t>
              </a:r>
              <a:endParaRPr lang="es-ES"/>
            </a:p>
            <a:p>
              <a:r>
                <a:rPr lang="es-CL" sz="1100">
                  <a:solidFill>
                    <a:srgbClr val="545454"/>
                  </a:solidFill>
                  <a:latin typeface="Ubuntu"/>
                </a:rPr>
                <a:t>período </a:t>
              </a:r>
            </a:p>
            <a:p>
              <a:r>
                <a:rPr lang="es-CL" sz="1100">
                  <a:solidFill>
                    <a:srgbClr val="545454"/>
                  </a:solidFill>
                  <a:latin typeface="Ubuntu"/>
                </a:rPr>
                <a:t>matrículas IT</a:t>
              </a:r>
              <a:endParaRPr lang="es-CL" sz="1100">
                <a:cs typeface="Calibri"/>
              </a:endParaRPr>
            </a:p>
          </p:txBody>
        </p:sp>
        <p:sp>
          <p:nvSpPr>
            <p:cNvPr id="49" name="TextBox 138">
              <a:extLst>
                <a:ext uri="{FF2B5EF4-FFF2-40B4-BE49-F238E27FC236}">
                  <a16:creationId xmlns:a16="http://schemas.microsoft.com/office/drawing/2014/main" id="{E84A3869-BFD5-91AA-EE47-6231240FA0F7}"/>
                </a:ext>
              </a:extLst>
            </p:cNvPr>
            <p:cNvSpPr txBox="1"/>
            <p:nvPr/>
          </p:nvSpPr>
          <p:spPr>
            <a:xfrm>
              <a:off x="2102410" y="2484694"/>
              <a:ext cx="919428" cy="5185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s-CL" sz="1300" b="1" spc="19">
                  <a:solidFill>
                    <a:srgbClr val="545454"/>
                  </a:solidFill>
                  <a:latin typeface="Ubuntu"/>
                </a:rPr>
                <a:t>Presentación Campaña Admisión 2024 </a:t>
              </a:r>
              <a:endParaRPr lang="es-CL" sz="1300" b="1">
                <a:latin typeface="Ubuntu"/>
              </a:endParaRPr>
            </a:p>
          </p:txBody>
        </p:sp>
        <p:sp>
          <p:nvSpPr>
            <p:cNvPr id="50" name="TextBox 139">
              <a:extLst>
                <a:ext uri="{FF2B5EF4-FFF2-40B4-BE49-F238E27FC236}">
                  <a16:creationId xmlns:a16="http://schemas.microsoft.com/office/drawing/2014/main" id="{49984B38-5B2D-F1E0-C6FD-1D11963DC0DD}"/>
                </a:ext>
              </a:extLst>
            </p:cNvPr>
            <p:cNvSpPr txBox="1"/>
            <p:nvPr/>
          </p:nvSpPr>
          <p:spPr>
            <a:xfrm>
              <a:off x="2665843" y="4132794"/>
              <a:ext cx="884061" cy="5135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s-CL" sz="1100" b="1">
                  <a:solidFill>
                    <a:srgbClr val="545454"/>
                  </a:solidFill>
                  <a:latin typeface="Ubuntu"/>
                </a:rPr>
                <a:t>Rendición </a:t>
              </a:r>
              <a:endParaRPr lang="es-ES"/>
            </a:p>
            <a:p>
              <a:r>
                <a:rPr lang="es-CL" sz="1100">
                  <a:solidFill>
                    <a:srgbClr val="545454"/>
                  </a:solidFill>
                  <a:latin typeface="Ubuntu"/>
                </a:rPr>
                <a:t>Prueba de Invierno​</a:t>
              </a:r>
            </a:p>
            <a:p>
              <a:r>
                <a:rPr lang="es-CL" sz="1100" b="1" i="1">
                  <a:solidFill>
                    <a:srgbClr val="545454"/>
                  </a:solidFill>
                  <a:latin typeface="Ubuntu"/>
                </a:rPr>
                <a:t>19-20-22 junio</a:t>
              </a:r>
            </a:p>
            <a:p>
              <a:pPr>
                <a:lnSpc>
                  <a:spcPts val="876"/>
                </a:lnSpc>
              </a:pPr>
              <a:endParaRPr lang="en-US" sz="800">
                <a:solidFill>
                  <a:srgbClr val="545454"/>
                </a:solidFill>
                <a:latin typeface="Ubuntu"/>
              </a:endParaRPr>
            </a:p>
          </p:txBody>
        </p:sp>
        <p:sp>
          <p:nvSpPr>
            <p:cNvPr id="51" name="TextBox 140">
              <a:extLst>
                <a:ext uri="{FF2B5EF4-FFF2-40B4-BE49-F238E27FC236}">
                  <a16:creationId xmlns:a16="http://schemas.microsoft.com/office/drawing/2014/main" id="{7A239E7F-084C-F91D-9AAA-94A60C4AC1C8}"/>
                </a:ext>
              </a:extLst>
            </p:cNvPr>
            <p:cNvSpPr txBox="1"/>
            <p:nvPr/>
          </p:nvSpPr>
          <p:spPr>
            <a:xfrm>
              <a:off x="3686836" y="4108772"/>
              <a:ext cx="884061" cy="518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1300" b="1">
                  <a:solidFill>
                    <a:srgbClr val="545454"/>
                  </a:solidFill>
                  <a:latin typeface="Ubuntu"/>
                </a:rPr>
                <a:t>L</a:t>
              </a:r>
              <a:r>
                <a:rPr lang="es-CL" sz="1300" b="1" err="1">
                  <a:solidFill>
                    <a:srgbClr val="545454"/>
                  </a:solidFill>
                  <a:latin typeface="Ubuntu"/>
                </a:rPr>
                <a:t>anzamiento</a:t>
              </a:r>
              <a:r>
                <a:rPr lang="es-CL" sz="1300" b="1">
                  <a:solidFill>
                    <a:srgbClr val="545454"/>
                  </a:solidFill>
                  <a:latin typeface="Ubuntu"/>
                </a:rPr>
                <a:t> Campaña de Admisión 2024</a:t>
              </a:r>
              <a:endParaRPr lang="es-ES" b="1"/>
            </a:p>
          </p:txBody>
        </p:sp>
        <p:sp>
          <p:nvSpPr>
            <p:cNvPr id="52" name="TextBox 141">
              <a:extLst>
                <a:ext uri="{FF2B5EF4-FFF2-40B4-BE49-F238E27FC236}">
                  <a16:creationId xmlns:a16="http://schemas.microsoft.com/office/drawing/2014/main" id="{82E36138-1909-A8EA-2398-0779B552F0D8}"/>
                </a:ext>
              </a:extLst>
            </p:cNvPr>
            <p:cNvSpPr txBox="1"/>
            <p:nvPr/>
          </p:nvSpPr>
          <p:spPr>
            <a:xfrm>
              <a:off x="4769953" y="4132794"/>
              <a:ext cx="884061" cy="4387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1100" b="1">
                  <a:solidFill>
                    <a:srgbClr val="545454"/>
                  </a:solidFill>
                  <a:latin typeface="Ubuntu"/>
                </a:rPr>
                <a:t>M</a:t>
              </a:r>
              <a:r>
                <a:rPr lang="es-CL" sz="1100" b="1" err="1">
                  <a:solidFill>
                    <a:srgbClr val="545454"/>
                  </a:solidFill>
                  <a:latin typeface="Ubuntu"/>
                </a:rPr>
                <a:t>atrícula</a:t>
              </a:r>
              <a:r>
                <a:rPr lang="es-CL" sz="1100">
                  <a:solidFill>
                    <a:srgbClr val="545454"/>
                  </a:solidFill>
                  <a:latin typeface="Ubuntu"/>
                </a:rPr>
                <a:t> </a:t>
              </a:r>
              <a:endParaRPr lang="es-CL" sz="1100">
                <a:solidFill>
                  <a:srgbClr val="000000"/>
                </a:solidFill>
                <a:latin typeface="Calibri"/>
                <a:cs typeface="Calibri"/>
              </a:endParaRPr>
            </a:p>
            <a:p>
              <a:r>
                <a:rPr lang="es-CL" sz="1100">
                  <a:solidFill>
                    <a:srgbClr val="545454"/>
                  </a:solidFill>
                  <a:latin typeface="Ubuntu"/>
                </a:rPr>
                <a:t>carreras técnicas y PCE Admisión 2024​</a:t>
              </a:r>
              <a:endParaRPr lang="es-CL" sz="1100">
                <a:cs typeface="Calibri"/>
              </a:endParaRPr>
            </a:p>
          </p:txBody>
        </p:sp>
        <p:sp>
          <p:nvSpPr>
            <p:cNvPr id="53" name="TextBox 142">
              <a:extLst>
                <a:ext uri="{FF2B5EF4-FFF2-40B4-BE49-F238E27FC236}">
                  <a16:creationId xmlns:a16="http://schemas.microsoft.com/office/drawing/2014/main" id="{C6A9D69C-6D3A-71A5-617E-9035B3F41E0B}"/>
                </a:ext>
              </a:extLst>
            </p:cNvPr>
            <p:cNvSpPr txBox="1"/>
            <p:nvPr/>
          </p:nvSpPr>
          <p:spPr>
            <a:xfrm>
              <a:off x="5867892" y="4132794"/>
              <a:ext cx="884061" cy="4387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1100" b="1" dirty="0" err="1">
                  <a:solidFill>
                    <a:srgbClr val="545454"/>
                  </a:solidFill>
                  <a:latin typeface="Ubuntu"/>
                </a:rPr>
                <a:t>Reforzamiento</a:t>
              </a:r>
              <a:endParaRPr lang="en-US" sz="1100" b="1" dirty="0">
                <a:solidFill>
                  <a:srgbClr val="545454"/>
                </a:solidFill>
                <a:latin typeface="Ubuntu"/>
              </a:endParaRPr>
            </a:p>
            <a:p>
              <a:r>
                <a:rPr lang="es-CL" sz="1100" dirty="0">
                  <a:solidFill>
                    <a:srgbClr val="545454"/>
                  </a:solidFill>
                  <a:latin typeface="Ubuntu"/>
                </a:rPr>
                <a:t>de acciones, antes de resultados PAES</a:t>
              </a:r>
            </a:p>
          </p:txBody>
        </p:sp>
        <p:sp>
          <p:nvSpPr>
            <p:cNvPr id="54" name="TextBox 143">
              <a:extLst>
                <a:ext uri="{FF2B5EF4-FFF2-40B4-BE49-F238E27FC236}">
                  <a16:creationId xmlns:a16="http://schemas.microsoft.com/office/drawing/2014/main" id="{D4D5F1CC-EA44-CB28-B828-8E8159B4A487}"/>
                </a:ext>
              </a:extLst>
            </p:cNvPr>
            <p:cNvSpPr txBox="1"/>
            <p:nvPr/>
          </p:nvSpPr>
          <p:spPr>
            <a:xfrm>
              <a:off x="6877268" y="4148810"/>
              <a:ext cx="757519" cy="3290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s-CL" sz="1100" b="1">
                  <a:solidFill>
                    <a:srgbClr val="545454"/>
                  </a:solidFill>
                  <a:latin typeface="Ubuntu"/>
                </a:rPr>
                <a:t>3° periodo </a:t>
              </a:r>
              <a:endParaRPr lang="es-ES"/>
            </a:p>
            <a:p>
              <a:r>
                <a:rPr lang="es-CL" sz="1100">
                  <a:solidFill>
                    <a:srgbClr val="545454"/>
                  </a:solidFill>
                  <a:latin typeface="Ubuntu"/>
                </a:rPr>
                <a:t>de matrículas CCL</a:t>
              </a:r>
            </a:p>
          </p:txBody>
        </p:sp>
        <p:sp>
          <p:nvSpPr>
            <p:cNvPr id="55" name="TextBox 144">
              <a:extLst>
                <a:ext uri="{FF2B5EF4-FFF2-40B4-BE49-F238E27FC236}">
                  <a16:creationId xmlns:a16="http://schemas.microsoft.com/office/drawing/2014/main" id="{20A27024-17A7-C488-4C35-F041A8FC249E}"/>
                </a:ext>
              </a:extLst>
            </p:cNvPr>
            <p:cNvSpPr txBox="1"/>
            <p:nvPr/>
          </p:nvSpPr>
          <p:spPr>
            <a:xfrm>
              <a:off x="1060476" y="2521677"/>
              <a:ext cx="1021572" cy="6574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68"/>
                </a:lnSpc>
              </a:pPr>
              <a:r>
                <a:rPr lang="en-US" sz="1100" b="1" spc="19" dirty="0">
                  <a:solidFill>
                    <a:srgbClr val="545454"/>
                  </a:solidFill>
                  <a:latin typeface="Ubuntu"/>
                </a:rPr>
                <a:t>V</a:t>
              </a:r>
              <a:r>
                <a:rPr lang="es-CL" sz="1100" b="1" spc="19" dirty="0" err="1">
                  <a:solidFill>
                    <a:srgbClr val="545454"/>
                  </a:solidFill>
                  <a:latin typeface="Ubuntu"/>
                </a:rPr>
                <a:t>inculación</a:t>
              </a:r>
              <a:r>
                <a:rPr lang="es-CL" sz="1100" b="1" spc="19" dirty="0">
                  <a:solidFill>
                    <a:srgbClr val="545454"/>
                  </a:solidFill>
                  <a:latin typeface="Ubuntu"/>
                </a:rPr>
                <a:t> </a:t>
              </a:r>
              <a:endParaRPr lang="es-CL" sz="1100" spc="19" dirty="0">
                <a:solidFill>
                  <a:srgbClr val="545454"/>
                </a:solidFill>
                <a:latin typeface="Ubuntu"/>
              </a:endParaRPr>
            </a:p>
            <a:p>
              <a:pPr>
                <a:lnSpc>
                  <a:spcPts val="968"/>
                </a:lnSpc>
              </a:pPr>
              <a:r>
                <a:rPr lang="es-CL" sz="1100" spc="19" dirty="0">
                  <a:solidFill>
                    <a:srgbClr val="545454"/>
                  </a:solidFill>
                  <a:latin typeface="Ubuntu"/>
                </a:rPr>
                <a:t>con</a:t>
              </a:r>
            </a:p>
            <a:p>
              <a:pPr>
                <a:lnSpc>
                  <a:spcPts val="968"/>
                </a:lnSpc>
              </a:pPr>
              <a:r>
                <a:rPr lang="es-CL" sz="1100" spc="19" dirty="0">
                  <a:solidFill>
                    <a:srgbClr val="545454"/>
                  </a:solidFill>
                  <a:latin typeface="Ubuntu"/>
                </a:rPr>
                <a:t>establecimientos</a:t>
              </a:r>
              <a:endParaRPr lang="es-CL" sz="1100" dirty="0">
                <a:cs typeface="Calibri"/>
              </a:endParaRPr>
            </a:p>
            <a:p>
              <a:pPr>
                <a:lnSpc>
                  <a:spcPts val="968"/>
                </a:lnSpc>
              </a:pPr>
              <a:endParaRPr lang="es-CL" sz="1100" spc="19" dirty="0">
                <a:solidFill>
                  <a:srgbClr val="545454"/>
                </a:solidFill>
                <a:latin typeface="Ubuntu"/>
              </a:endParaRPr>
            </a:p>
            <a:p>
              <a:pPr>
                <a:lnSpc>
                  <a:spcPts val="968"/>
                </a:lnSpc>
                <a:spcBef>
                  <a:spcPct val="0"/>
                </a:spcBef>
              </a:pPr>
              <a:r>
                <a:rPr lang="es-CL" sz="1100" b="1" spc="19" dirty="0">
                  <a:solidFill>
                    <a:srgbClr val="545454"/>
                  </a:solidFill>
                  <a:latin typeface="Ubuntu"/>
                </a:rPr>
                <a:t>Lineamientos</a:t>
              </a:r>
              <a:r>
                <a:rPr lang="es-CL" sz="1100" spc="19" dirty="0">
                  <a:solidFill>
                    <a:srgbClr val="545454"/>
                  </a:solidFill>
                  <a:latin typeface="Ubuntu"/>
                </a:rPr>
                <a:t> Campaña </a:t>
              </a:r>
            </a:p>
            <a:p>
              <a:pPr>
                <a:lnSpc>
                  <a:spcPts val="968"/>
                </a:lnSpc>
                <a:spcBef>
                  <a:spcPct val="0"/>
                </a:spcBef>
              </a:pPr>
              <a:r>
                <a:rPr lang="es-CL" sz="1100" spc="19" dirty="0">
                  <a:solidFill>
                    <a:srgbClr val="545454"/>
                  </a:solidFill>
                  <a:latin typeface="Ubuntu"/>
                </a:rPr>
                <a:t>Admisión 2024​</a:t>
              </a:r>
              <a:endParaRPr lang="es-CL" dirty="0">
                <a:cs typeface="Calibri"/>
              </a:endParaRPr>
            </a:p>
            <a:p>
              <a:pPr>
                <a:lnSpc>
                  <a:spcPts val="968"/>
                </a:lnSpc>
                <a:spcBef>
                  <a:spcPct val="0"/>
                </a:spcBef>
              </a:pPr>
              <a:endParaRPr lang="en-US" sz="800" spc="19" dirty="0">
                <a:solidFill>
                  <a:srgbClr val="545454"/>
                </a:solidFill>
                <a:latin typeface="Ubuntu"/>
              </a:endParaRPr>
            </a:p>
          </p:txBody>
        </p:sp>
        <p:sp>
          <p:nvSpPr>
            <p:cNvPr id="56" name="TextBox 145">
              <a:extLst>
                <a:ext uri="{FF2B5EF4-FFF2-40B4-BE49-F238E27FC236}">
                  <a16:creationId xmlns:a16="http://schemas.microsoft.com/office/drawing/2014/main" id="{0353FB3B-FCA1-102A-8DE3-63B944519AD3}"/>
                </a:ext>
              </a:extLst>
            </p:cNvPr>
            <p:cNvSpPr txBox="1"/>
            <p:nvPr/>
          </p:nvSpPr>
          <p:spPr>
            <a:xfrm>
              <a:off x="1538206" y="4131872"/>
              <a:ext cx="979988" cy="10969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s-CL" sz="1100" b="1" spc="19" dirty="0">
                  <a:solidFill>
                    <a:srgbClr val="545454"/>
                  </a:solidFill>
                  <a:latin typeface="Ubuntu"/>
                </a:rPr>
                <a:t>Posicionamiento</a:t>
              </a:r>
              <a:endParaRPr lang="es-CL" sz="1100" dirty="0">
                <a:latin typeface="Ubuntu"/>
              </a:endParaRPr>
            </a:p>
            <a:p>
              <a:pPr>
                <a:spcBef>
                  <a:spcPct val="0"/>
                </a:spcBef>
              </a:pPr>
              <a:r>
                <a:rPr lang="es-CL" sz="1100" spc="19" dirty="0">
                  <a:solidFill>
                    <a:srgbClr val="545454"/>
                  </a:solidFill>
                  <a:latin typeface="Ubuntu"/>
                </a:rPr>
                <a:t>IT</a:t>
              </a:r>
              <a:endParaRPr lang="es-CL" sz="1100" dirty="0">
                <a:latin typeface="Ubuntu"/>
              </a:endParaRPr>
            </a:p>
            <a:p>
              <a:pPr>
                <a:spcBef>
                  <a:spcPct val="0"/>
                </a:spcBef>
              </a:pPr>
              <a:endParaRPr lang="es-CL" sz="1100" spc="19" dirty="0">
                <a:solidFill>
                  <a:srgbClr val="545454"/>
                </a:solidFill>
                <a:latin typeface="Ubuntu"/>
              </a:endParaRPr>
            </a:p>
            <a:p>
              <a:pPr>
                <a:spcBef>
                  <a:spcPct val="0"/>
                </a:spcBef>
              </a:pPr>
              <a:r>
                <a:rPr lang="es-CL" sz="1100" b="1" spc="19" dirty="0">
                  <a:solidFill>
                    <a:srgbClr val="545454"/>
                  </a:solidFill>
                  <a:latin typeface="Ubuntu"/>
                </a:rPr>
                <a:t>Propuesta</a:t>
              </a:r>
              <a:r>
                <a:rPr lang="es-CL" sz="1100" spc="19" dirty="0">
                  <a:solidFill>
                    <a:srgbClr val="545454"/>
                  </a:solidFill>
                  <a:latin typeface="Ubuntu"/>
                </a:rPr>
                <a:t> Campaña Admisión 2024 </a:t>
              </a:r>
            </a:p>
            <a:p>
              <a:pPr>
                <a:spcBef>
                  <a:spcPct val="0"/>
                </a:spcBef>
              </a:pPr>
              <a:endParaRPr lang="es-CL" sz="1100" spc="19" dirty="0">
                <a:solidFill>
                  <a:srgbClr val="545454"/>
                </a:solidFill>
                <a:latin typeface="Ubuntu"/>
              </a:endParaRPr>
            </a:p>
            <a:p>
              <a:pPr>
                <a:spcBef>
                  <a:spcPct val="0"/>
                </a:spcBef>
              </a:pPr>
              <a:r>
                <a:rPr lang="es-CL" sz="1100" b="1" spc="19" dirty="0">
                  <a:solidFill>
                    <a:srgbClr val="545454"/>
                  </a:solidFill>
                  <a:latin typeface="Ubuntu"/>
                </a:rPr>
                <a:t>Trabajo</a:t>
              </a:r>
              <a:r>
                <a:rPr lang="es-CL" sz="1100" spc="19" dirty="0">
                  <a:solidFill>
                    <a:srgbClr val="545454"/>
                  </a:solidFill>
                  <a:latin typeface="Ubuntu"/>
                </a:rPr>
                <a:t> colaborativo con facultades​</a:t>
              </a:r>
              <a:endParaRPr lang="es-CL" sz="1100" dirty="0">
                <a:latin typeface="Ubuntu"/>
                <a:cs typeface="Calibri"/>
              </a:endParaRPr>
            </a:p>
          </p:txBody>
        </p:sp>
      </p:grpSp>
      <p:sp>
        <p:nvSpPr>
          <p:cNvPr id="150" name="CuadroTexto 149">
            <a:extLst>
              <a:ext uri="{FF2B5EF4-FFF2-40B4-BE49-F238E27FC236}">
                <a16:creationId xmlns:a16="http://schemas.microsoft.com/office/drawing/2014/main" id="{701A7D04-300E-DD74-D878-13F0C6D6569E}"/>
              </a:ext>
            </a:extLst>
          </p:cNvPr>
          <p:cNvSpPr txBox="1"/>
          <p:nvPr/>
        </p:nvSpPr>
        <p:spPr>
          <a:xfrm>
            <a:off x="1498828" y="6277620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i="1" dirty="0">
                <a:solidFill>
                  <a:srgbClr val="545454"/>
                </a:solidFill>
                <a:latin typeface="Ubuntu"/>
              </a:rPr>
              <a:t>IT: Instituto </a:t>
            </a:r>
            <a:r>
              <a:rPr lang="en-US" sz="1000" i="1" dirty="0" err="1">
                <a:solidFill>
                  <a:srgbClr val="545454"/>
                </a:solidFill>
                <a:latin typeface="Ubuntu"/>
              </a:rPr>
              <a:t>Tecnológico</a:t>
            </a:r>
            <a:endParaRPr lang="en-US" sz="1000" i="1" dirty="0">
              <a:solidFill>
                <a:srgbClr val="545454"/>
              </a:solidFill>
              <a:latin typeface="Ubuntu"/>
            </a:endParaRPr>
          </a:p>
          <a:p>
            <a:r>
              <a:rPr lang="en-US" sz="1000" i="1" dirty="0">
                <a:solidFill>
                  <a:srgbClr val="545454"/>
                </a:solidFill>
                <a:latin typeface="Ubuntu"/>
              </a:rPr>
              <a:t>CCL: Carreras con </a:t>
            </a:r>
            <a:r>
              <a:rPr lang="en-US" sz="1000" i="1" dirty="0" err="1">
                <a:solidFill>
                  <a:srgbClr val="545454"/>
                </a:solidFill>
                <a:latin typeface="Ubuntu"/>
              </a:rPr>
              <a:t>licenciatura</a:t>
            </a:r>
            <a:endParaRPr lang="en-US" sz="1000" i="1" dirty="0">
              <a:solidFill>
                <a:srgbClr val="545454"/>
              </a:solidFill>
              <a:latin typeface="Ubuntu"/>
            </a:endParaRPr>
          </a:p>
          <a:p>
            <a:endParaRPr lang="en-US" sz="800" i="1" dirty="0">
              <a:solidFill>
                <a:srgbClr val="545454"/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5637468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15814</TotalTime>
  <Words>1593</Words>
  <Application>Microsoft Macintosh PowerPoint</Application>
  <PresentationFormat>Panorámica</PresentationFormat>
  <Paragraphs>384</Paragraphs>
  <Slides>19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9" baseType="lpstr">
      <vt:lpstr>Arial</vt:lpstr>
      <vt:lpstr>ArialMT</vt:lpstr>
      <vt:lpstr>Calibri</vt:lpstr>
      <vt:lpstr>Calibri Light</vt:lpstr>
      <vt:lpstr>Garet</vt:lpstr>
      <vt:lpstr>Garet Bold</vt:lpstr>
      <vt:lpstr>Muli Bold</vt:lpstr>
      <vt:lpstr>Raleway</vt:lpstr>
      <vt:lpstr>Ubuntu</vt:lpstr>
      <vt:lpstr>Tema de Office</vt:lpstr>
      <vt:lpstr>Presentación de PowerPoint</vt:lpstr>
      <vt:lpstr>Complejidad del Proceso</vt:lpstr>
      <vt:lpstr>Periocidad del Proceso</vt:lpstr>
      <vt:lpstr>Presentación de PowerPoint</vt:lpstr>
      <vt:lpstr>Nudos críticos </vt:lpstr>
      <vt:lpstr>Presentación de PowerPoint</vt:lpstr>
      <vt:lpstr>Presentación de PowerPoint</vt:lpstr>
      <vt:lpstr>Nudos críticos </vt:lpstr>
      <vt:lpstr>Presentación de PowerPoint</vt:lpstr>
      <vt:lpstr>Presentación de PowerPoint</vt:lpstr>
      <vt:lpstr>Presentación de PowerPoint</vt:lpstr>
      <vt:lpstr>Nudos críticos </vt:lpstr>
      <vt:lpstr>Dirección de admisión y Marketing</vt:lpstr>
      <vt:lpstr>Propuesta Organigrama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Llanküray Francisca Paola Risso Sepúlveda</dc:creator>
  <cp:lastModifiedBy>Humberto Enrique Vergara Muñoz</cp:lastModifiedBy>
  <cp:revision>111</cp:revision>
  <dcterms:created xsi:type="dcterms:W3CDTF">2022-09-01T16:02:57Z</dcterms:created>
  <dcterms:modified xsi:type="dcterms:W3CDTF">2023-08-24T21:05:52Z</dcterms:modified>
</cp:coreProperties>
</file>