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1" r:id="rId3"/>
    <p:sldId id="262" r:id="rId4"/>
    <p:sldId id="259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6363"/>
    <a:srgbClr val="D001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9"/>
    <p:restoredTop sz="94726"/>
  </p:normalViewPr>
  <p:slideViewPr>
    <p:cSldViewPr snapToGrid="0" showGuides="1">
      <p:cViewPr varScale="1">
        <p:scale>
          <a:sx n="108" d="100"/>
          <a:sy n="108" d="100"/>
        </p:scale>
        <p:origin x="240" y="4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CB578-16F5-D440-8071-35EDB23FF6AF}" type="datetimeFigureOut">
              <a:rPr lang="es-CL" smtClean="0"/>
              <a:t>23-06-26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DEA635-EEA8-0C49-9DCB-C9E10EC5BB5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5062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DEA635-EEA8-0C49-9DCB-C9E10EC5BB55}" type="slidenum">
              <a:rPr lang="es-CL" smtClean="0"/>
              <a:t>1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5829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417AE7-1C01-29D1-CBE0-6948AA68FA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1C5A69-045D-8A64-53B0-B1EEAB1C17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4043C8-E868-DFBC-4E47-3A97F4C94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90935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6DAAD2-2628-3F49-68D2-89268B319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DFF6B71-2277-80ED-C8B6-7768A9789B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F480FF-BB83-61FC-29A8-9C9D69E88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84052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070EA91-B75F-DA84-11DB-B836107FDB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3CD2D49-6B7E-8420-3CCF-9BD2BF49D5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2FFEB36-FD8B-A0EF-8AE4-47A3BCC66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0219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229FA8-645B-C1FC-F7DE-39B32B78986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0817" y="365125"/>
            <a:ext cx="11396869" cy="1325563"/>
          </a:xfrm>
        </p:spPr>
        <p:txBody>
          <a:bodyPr/>
          <a:lstStyle/>
          <a:p>
            <a:r>
              <a:rPr lang="es-ES" dirty="0"/>
              <a:t>Escriba su título aquí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F2266D-507F-434B-85B3-6FF6E0439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817" y="1825625"/>
            <a:ext cx="11396869" cy="3859558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862D655-4175-69C7-36D7-85AC39646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2461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0E5FA9-F8F8-8DFE-C969-D1EEEE0FD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8335ABD-2E86-C499-5A70-C979E57AD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03608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2CEADF9-3D82-74F5-7D34-C00AA08FB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1569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58FE8E-DFB4-EC3A-2787-37267C568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0CEDA6-74F5-E400-4CB8-2AC2A4B571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73034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0380221-B01D-DF89-CD52-8FFE83B29E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034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AF59ABC-661D-68A7-3F21-20F2D872C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48167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54D3C-56CD-F2EC-D624-B834FB4CB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620192-6865-FFC9-A64A-8212631638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74BBAC-9B1C-7FF3-1164-D8E05FCF2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210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F8ABF10-0B76-C7B6-F452-60497388FC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DDF206B-F948-AB8D-0188-096B2BA3B4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210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1381180-FD2D-83F7-E295-2B99BC9D0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3548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BFC35D-D334-A6DE-D967-064A223DB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6B8C959-E88A-7B4C-E48B-028E0CD2D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72465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1EFC61F-9D1B-86A3-2444-1B5B0BEB3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1461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A1F089-1EFE-3F3D-72FD-2AF9F1D2B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86B97A-5222-2200-3782-EB1D45BE7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D018C33-0563-6BBC-215B-988D06EDB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F0ADA80-91D3-A8A8-A849-D7B796CBA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93309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F77CAE-4F7C-BFDE-1F65-D5109D7DC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F5AD70D-BBA8-F4E2-EC28-ED28C61C5B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C7D8F6B-B43F-6789-D782-3CECCCCA5D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D5B67E5-B14B-280C-553B-F584C43A7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61122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C985DE8-9CBB-417A-E847-F80316D4F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818" y="365125"/>
            <a:ext cx="1138693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51322B-92BC-972C-6735-513C13998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0818" y="1825625"/>
            <a:ext cx="11386930" cy="37999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L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0766946-1E5A-DDA8-07F4-ED85B3D0F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127269"/>
            <a:ext cx="4114800" cy="5445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r>
              <a:rPr lang="es-CL" dirty="0"/>
              <a:t>Pie de página</a:t>
            </a:r>
          </a:p>
        </p:txBody>
      </p:sp>
    </p:spTree>
    <p:extLst>
      <p:ext uri="{BB962C8B-B14F-4D97-AF65-F5344CB8AC3E}">
        <p14:creationId xmlns:p14="http://schemas.microsoft.com/office/powerpoint/2010/main" val="326768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rgbClr val="D00120"/>
          </a:solidFill>
          <a:latin typeface="Montserrat Medium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646363"/>
          </a:solidFill>
          <a:latin typeface="Montserrat Medium" pitchFamily="2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646363"/>
          </a:solidFill>
          <a:latin typeface="Montserrat Medium" pitchFamily="2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646363"/>
          </a:solidFill>
          <a:latin typeface="Montserrat Medium" pitchFamily="2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646363"/>
          </a:solidFill>
          <a:latin typeface="Montserrat Medium" pitchFamily="2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646363"/>
          </a:solidFill>
          <a:latin typeface="Montserrat Medium" pitchFamily="2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55558689-D074-DFE5-33F8-126CB842AE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28C5066D-41F0-0CBE-45EC-F1C6832DFA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2936" y="3253839"/>
            <a:ext cx="9370773" cy="2398815"/>
          </a:xfrm>
          <a:prstGeom prst="rect">
            <a:avLst/>
          </a:prstGeom>
          <a:effectLst>
            <a:outerShdw blurRad="128605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DD3CFE87-E0EE-AE65-9F6C-F81C0FFDE9FF}"/>
              </a:ext>
            </a:extLst>
          </p:cNvPr>
          <p:cNvSpPr txBox="1"/>
          <p:nvPr/>
        </p:nvSpPr>
        <p:spPr>
          <a:xfrm>
            <a:off x="2113808" y="3745360"/>
            <a:ext cx="86214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000" b="1" dirty="0">
                <a:solidFill>
                  <a:srgbClr val="D00120"/>
                </a:solidFill>
                <a:latin typeface="Montserrat" pitchFamily="2" charset="77"/>
              </a:rPr>
              <a:t>Título de la presentación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06CACA4-7572-F91A-8DC7-8040BA6912D1}"/>
              </a:ext>
            </a:extLst>
          </p:cNvPr>
          <p:cNvSpPr txBox="1"/>
          <p:nvPr/>
        </p:nvSpPr>
        <p:spPr>
          <a:xfrm>
            <a:off x="2113808" y="4526065"/>
            <a:ext cx="686393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77"/>
              </a:rPr>
              <a:t>Nombre expositor</a:t>
            </a:r>
          </a:p>
          <a:p>
            <a:r>
              <a:rPr lang="es-CL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" pitchFamily="2" charset="77"/>
              </a:rPr>
              <a:t>Cargo</a:t>
            </a:r>
          </a:p>
        </p:txBody>
      </p:sp>
    </p:spTree>
    <p:extLst>
      <p:ext uri="{BB962C8B-B14F-4D97-AF65-F5344CB8AC3E}">
        <p14:creationId xmlns:p14="http://schemas.microsoft.com/office/powerpoint/2010/main" val="699862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DA64AD-2831-4D68-0D31-935B88DC9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2C88F0-DC86-B33D-C8D9-D2FBBC2F2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92388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D3BBFC-FB09-460A-16CA-5D9A08EB5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6264C3-FCD9-3996-4E4C-1507485DB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0815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0795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8</Words>
  <Application>Microsoft Macintosh PowerPoint</Application>
  <PresentationFormat>Panorámica</PresentationFormat>
  <Paragraphs>4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Aptos</vt:lpstr>
      <vt:lpstr>Arial</vt:lpstr>
      <vt:lpstr>Montserrat</vt:lpstr>
      <vt:lpstr>Montserrat Medium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Bravo Lira</dc:creator>
  <cp:lastModifiedBy>Llanküray Francisca Paola Risso Sepúlveda</cp:lastModifiedBy>
  <cp:revision>9</cp:revision>
  <dcterms:created xsi:type="dcterms:W3CDTF">2022-09-01T16:31:15Z</dcterms:created>
  <dcterms:modified xsi:type="dcterms:W3CDTF">2026-06-23T17:00:22Z</dcterms:modified>
</cp:coreProperties>
</file>